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2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3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4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61"/>
  </p:notesMasterIdLst>
  <p:handoutMasterIdLst>
    <p:handoutMasterId r:id="rId62"/>
  </p:handoutMasterIdLst>
  <p:sldIdLst>
    <p:sldId id="256" r:id="rId5"/>
    <p:sldId id="313" r:id="rId6"/>
    <p:sldId id="312" r:id="rId7"/>
    <p:sldId id="320" r:id="rId8"/>
    <p:sldId id="373" r:id="rId9"/>
    <p:sldId id="314" r:id="rId10"/>
    <p:sldId id="363" r:id="rId11"/>
    <p:sldId id="360" r:id="rId12"/>
    <p:sldId id="364" r:id="rId13"/>
    <p:sldId id="315" r:id="rId14"/>
    <p:sldId id="365" r:id="rId15"/>
    <p:sldId id="316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9" r:id="rId29"/>
    <p:sldId id="340" r:id="rId30"/>
    <p:sldId id="341" r:id="rId31"/>
    <p:sldId id="337" r:id="rId32"/>
    <p:sldId id="342" r:id="rId33"/>
    <p:sldId id="366" r:id="rId34"/>
    <p:sldId id="338" r:id="rId35"/>
    <p:sldId id="343" r:id="rId36"/>
    <p:sldId id="345" r:id="rId37"/>
    <p:sldId id="344" r:id="rId38"/>
    <p:sldId id="346" r:id="rId39"/>
    <p:sldId id="318" r:id="rId40"/>
    <p:sldId id="347" r:id="rId41"/>
    <p:sldId id="348" r:id="rId42"/>
    <p:sldId id="353" r:id="rId43"/>
    <p:sldId id="350" r:id="rId44"/>
    <p:sldId id="354" r:id="rId45"/>
    <p:sldId id="355" r:id="rId46"/>
    <p:sldId id="356" r:id="rId47"/>
    <p:sldId id="357" r:id="rId48"/>
    <p:sldId id="358" r:id="rId49"/>
    <p:sldId id="359" r:id="rId50"/>
    <p:sldId id="349" r:id="rId51"/>
    <p:sldId id="361" r:id="rId52"/>
    <p:sldId id="367" r:id="rId53"/>
    <p:sldId id="319" r:id="rId54"/>
    <p:sldId id="368" r:id="rId55"/>
    <p:sldId id="362" r:id="rId56"/>
    <p:sldId id="375" r:id="rId57"/>
    <p:sldId id="374" r:id="rId58"/>
    <p:sldId id="372" r:id="rId59"/>
    <p:sldId id="371" r:id="rId6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5465" userDrawn="1">
          <p15:clr>
            <a:srgbClr val="A4A3A4"/>
          </p15:clr>
        </p15:guide>
        <p15:guide id="3" pos="295" userDrawn="1">
          <p15:clr>
            <a:srgbClr val="A4A3A4"/>
          </p15:clr>
        </p15:guide>
        <p15:guide id="4" orient="horz" pos="4020" userDrawn="1">
          <p15:clr>
            <a:srgbClr val="A4A3A4"/>
          </p15:clr>
        </p15:guide>
        <p15:guide id="6" orient="horz" pos="663" userDrawn="1">
          <p15:clr>
            <a:srgbClr val="A4A3A4"/>
          </p15:clr>
        </p15:guide>
        <p15:guide id="7" pos="33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間スタイル 3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中間スタイル 3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60"/>
    <p:restoredTop sz="91460"/>
  </p:normalViewPr>
  <p:slideViewPr>
    <p:cSldViewPr snapToObjects="1" showGuides="1">
      <p:cViewPr>
        <p:scale>
          <a:sx n="105" d="100"/>
          <a:sy n="105" d="100"/>
        </p:scale>
        <p:origin x="1712" y="56"/>
      </p:cViewPr>
      <p:guideLst>
        <p:guide orient="horz" pos="1979"/>
        <p:guide pos="5465"/>
        <p:guide pos="295"/>
        <p:guide orient="horz" pos="4020"/>
        <p:guide orient="horz" pos="663"/>
        <p:guide pos="33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19" d="100"/>
          <a:sy n="119" d="100"/>
        </p:scale>
        <p:origin x="512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-8</c:v>
                </c:pt>
                <c:pt idx="1">
                  <c:v>-7</c:v>
                </c:pt>
                <c:pt idx="2">
                  <c:v>-6</c:v>
                </c:pt>
                <c:pt idx="3">
                  <c:v>-5</c:v>
                </c:pt>
                <c:pt idx="4">
                  <c:v>-4</c:v>
                </c:pt>
                <c:pt idx="5">
                  <c:v>-3</c:v>
                </c:pt>
                <c:pt idx="6">
                  <c:v>-2</c:v>
                </c:pt>
                <c:pt idx="7">
                  <c:v>-1</c:v>
                </c:pt>
                <c:pt idx="8">
                  <c:v>0</c:v>
                </c:pt>
                <c:pt idx="9">
                  <c:v>1</c:v>
                </c:pt>
                <c:pt idx="10">
                  <c:v>2</c:v>
                </c:pt>
                <c:pt idx="11">
                  <c:v>3</c:v>
                </c:pt>
                <c:pt idx="12">
                  <c:v>4</c:v>
                </c:pt>
                <c:pt idx="13">
                  <c:v>5</c:v>
                </c:pt>
                <c:pt idx="14">
                  <c:v>6</c:v>
                </c:pt>
                <c:pt idx="15">
                  <c:v>7</c:v>
                </c:pt>
                <c:pt idx="16">
                  <c:v>8</c:v>
                </c:pt>
                <c:pt idx="17">
                  <c:v>9</c:v>
                </c:pt>
                <c:pt idx="18">
                  <c:v>10</c:v>
                </c:pt>
                <c:pt idx="19">
                  <c:v>11</c:v>
                </c:pt>
                <c:pt idx="20">
                  <c:v>12</c:v>
                </c:pt>
                <c:pt idx="21">
                  <c:v>13</c:v>
                </c:pt>
                <c:pt idx="22">
                  <c:v>14</c:v>
                </c:pt>
                <c:pt idx="23">
                  <c:v>15</c:v>
                </c:pt>
                <c:pt idx="24">
                  <c:v>16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0">
                  <c:v>154</c:v>
                </c:pt>
                <c:pt idx="1">
                  <c:v>131</c:v>
                </c:pt>
                <c:pt idx="2">
                  <c:v>110</c:v>
                </c:pt>
                <c:pt idx="3">
                  <c:v>91</c:v>
                </c:pt>
                <c:pt idx="4">
                  <c:v>74</c:v>
                </c:pt>
                <c:pt idx="5">
                  <c:v>59</c:v>
                </c:pt>
                <c:pt idx="6">
                  <c:v>46</c:v>
                </c:pt>
                <c:pt idx="7">
                  <c:v>35</c:v>
                </c:pt>
                <c:pt idx="8">
                  <c:v>26</c:v>
                </c:pt>
                <c:pt idx="9">
                  <c:v>19</c:v>
                </c:pt>
                <c:pt idx="10">
                  <c:v>14</c:v>
                </c:pt>
                <c:pt idx="11">
                  <c:v>11</c:v>
                </c:pt>
                <c:pt idx="12">
                  <c:v>10</c:v>
                </c:pt>
                <c:pt idx="13">
                  <c:v>11</c:v>
                </c:pt>
                <c:pt idx="14">
                  <c:v>14</c:v>
                </c:pt>
                <c:pt idx="15">
                  <c:v>19</c:v>
                </c:pt>
                <c:pt idx="16">
                  <c:v>26</c:v>
                </c:pt>
                <c:pt idx="17">
                  <c:v>35</c:v>
                </c:pt>
                <c:pt idx="18">
                  <c:v>46</c:v>
                </c:pt>
                <c:pt idx="19">
                  <c:v>59</c:v>
                </c:pt>
                <c:pt idx="20">
                  <c:v>74</c:v>
                </c:pt>
                <c:pt idx="21">
                  <c:v>91</c:v>
                </c:pt>
                <c:pt idx="22">
                  <c:v>110</c:v>
                </c:pt>
                <c:pt idx="23">
                  <c:v>131</c:v>
                </c:pt>
                <c:pt idx="24">
                  <c:v>154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309-5741-B172-DF252FDA78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0511935"/>
        <c:axId val="1269855423"/>
      </c:scatterChart>
      <c:valAx>
        <c:axId val="1240511935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69855423"/>
        <c:crosses val="autoZero"/>
        <c:crossBetween val="midCat"/>
      </c:valAx>
      <c:valAx>
        <c:axId val="12698554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405119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M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-8</c:v>
                </c:pt>
                <c:pt idx="1">
                  <c:v>-7</c:v>
                </c:pt>
                <c:pt idx="2">
                  <c:v>-6</c:v>
                </c:pt>
                <c:pt idx="3">
                  <c:v>-5</c:v>
                </c:pt>
                <c:pt idx="4">
                  <c:v>-4</c:v>
                </c:pt>
                <c:pt idx="5">
                  <c:v>-3</c:v>
                </c:pt>
                <c:pt idx="6">
                  <c:v>-2</c:v>
                </c:pt>
                <c:pt idx="7">
                  <c:v>-1</c:v>
                </c:pt>
                <c:pt idx="8">
                  <c:v>0</c:v>
                </c:pt>
                <c:pt idx="9">
                  <c:v>1</c:v>
                </c:pt>
                <c:pt idx="10">
                  <c:v>2</c:v>
                </c:pt>
                <c:pt idx="11">
                  <c:v>3</c:v>
                </c:pt>
                <c:pt idx="12">
                  <c:v>4</c:v>
                </c:pt>
                <c:pt idx="13">
                  <c:v>5</c:v>
                </c:pt>
                <c:pt idx="14">
                  <c:v>6</c:v>
                </c:pt>
                <c:pt idx="15">
                  <c:v>7</c:v>
                </c:pt>
                <c:pt idx="16">
                  <c:v>8</c:v>
                </c:pt>
                <c:pt idx="17">
                  <c:v>9</c:v>
                </c:pt>
                <c:pt idx="18">
                  <c:v>10</c:v>
                </c:pt>
                <c:pt idx="19">
                  <c:v>11</c:v>
                </c:pt>
                <c:pt idx="20">
                  <c:v>12</c:v>
                </c:pt>
                <c:pt idx="21">
                  <c:v>13</c:v>
                </c:pt>
                <c:pt idx="22">
                  <c:v>14</c:v>
                </c:pt>
                <c:pt idx="23">
                  <c:v>15</c:v>
                </c:pt>
                <c:pt idx="24">
                  <c:v>16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0">
                  <c:v>154</c:v>
                </c:pt>
                <c:pt idx="1">
                  <c:v>131</c:v>
                </c:pt>
                <c:pt idx="2">
                  <c:v>110</c:v>
                </c:pt>
                <c:pt idx="3">
                  <c:v>91</c:v>
                </c:pt>
                <c:pt idx="4">
                  <c:v>74</c:v>
                </c:pt>
                <c:pt idx="5">
                  <c:v>59</c:v>
                </c:pt>
                <c:pt idx="6">
                  <c:v>46</c:v>
                </c:pt>
                <c:pt idx="7">
                  <c:v>35</c:v>
                </c:pt>
                <c:pt idx="8">
                  <c:v>26</c:v>
                </c:pt>
                <c:pt idx="9">
                  <c:v>19</c:v>
                </c:pt>
                <c:pt idx="10">
                  <c:v>14</c:v>
                </c:pt>
                <c:pt idx="11">
                  <c:v>11</c:v>
                </c:pt>
                <c:pt idx="12">
                  <c:v>10</c:v>
                </c:pt>
                <c:pt idx="13">
                  <c:v>11</c:v>
                </c:pt>
                <c:pt idx="14">
                  <c:v>14</c:v>
                </c:pt>
                <c:pt idx="15">
                  <c:v>19</c:v>
                </c:pt>
                <c:pt idx="16">
                  <c:v>26</c:v>
                </c:pt>
                <c:pt idx="17">
                  <c:v>35</c:v>
                </c:pt>
                <c:pt idx="18">
                  <c:v>46</c:v>
                </c:pt>
                <c:pt idx="19">
                  <c:v>59</c:v>
                </c:pt>
                <c:pt idx="20">
                  <c:v>74</c:v>
                </c:pt>
                <c:pt idx="21">
                  <c:v>91</c:v>
                </c:pt>
                <c:pt idx="22">
                  <c:v>110</c:v>
                </c:pt>
                <c:pt idx="23">
                  <c:v>131</c:v>
                </c:pt>
                <c:pt idx="24">
                  <c:v>154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309-5741-B172-DF252FDA78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0511935"/>
        <c:axId val="1269855423"/>
      </c:scatterChart>
      <c:valAx>
        <c:axId val="1240511935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69855423"/>
        <c:crosses val="autoZero"/>
        <c:crossBetween val="midCat"/>
      </c:valAx>
      <c:valAx>
        <c:axId val="12698554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405119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M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-8</c:v>
                </c:pt>
                <c:pt idx="1">
                  <c:v>-7</c:v>
                </c:pt>
                <c:pt idx="2">
                  <c:v>-6</c:v>
                </c:pt>
                <c:pt idx="3">
                  <c:v>-5</c:v>
                </c:pt>
                <c:pt idx="4">
                  <c:v>-4</c:v>
                </c:pt>
                <c:pt idx="5">
                  <c:v>-3</c:v>
                </c:pt>
                <c:pt idx="6">
                  <c:v>-2</c:v>
                </c:pt>
                <c:pt idx="7">
                  <c:v>-1</c:v>
                </c:pt>
                <c:pt idx="8">
                  <c:v>0</c:v>
                </c:pt>
                <c:pt idx="9">
                  <c:v>1</c:v>
                </c:pt>
                <c:pt idx="10">
                  <c:v>2</c:v>
                </c:pt>
                <c:pt idx="11">
                  <c:v>3</c:v>
                </c:pt>
                <c:pt idx="12">
                  <c:v>4</c:v>
                </c:pt>
                <c:pt idx="13">
                  <c:v>5</c:v>
                </c:pt>
                <c:pt idx="14">
                  <c:v>6</c:v>
                </c:pt>
                <c:pt idx="15">
                  <c:v>7</c:v>
                </c:pt>
                <c:pt idx="16">
                  <c:v>8</c:v>
                </c:pt>
                <c:pt idx="17">
                  <c:v>9</c:v>
                </c:pt>
                <c:pt idx="18">
                  <c:v>10</c:v>
                </c:pt>
                <c:pt idx="19">
                  <c:v>11</c:v>
                </c:pt>
                <c:pt idx="20">
                  <c:v>12</c:v>
                </c:pt>
                <c:pt idx="21">
                  <c:v>13</c:v>
                </c:pt>
                <c:pt idx="22">
                  <c:v>14</c:v>
                </c:pt>
                <c:pt idx="23">
                  <c:v>15</c:v>
                </c:pt>
                <c:pt idx="24">
                  <c:v>16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0">
                  <c:v>154</c:v>
                </c:pt>
                <c:pt idx="1">
                  <c:v>131</c:v>
                </c:pt>
                <c:pt idx="2">
                  <c:v>110</c:v>
                </c:pt>
                <c:pt idx="3">
                  <c:v>91</c:v>
                </c:pt>
                <c:pt idx="4">
                  <c:v>74</c:v>
                </c:pt>
                <c:pt idx="5">
                  <c:v>59</c:v>
                </c:pt>
                <c:pt idx="6">
                  <c:v>46</c:v>
                </c:pt>
                <c:pt idx="7">
                  <c:v>35</c:v>
                </c:pt>
                <c:pt idx="8">
                  <c:v>26</c:v>
                </c:pt>
                <c:pt idx="9">
                  <c:v>19</c:v>
                </c:pt>
                <c:pt idx="10">
                  <c:v>14</c:v>
                </c:pt>
                <c:pt idx="11">
                  <c:v>11</c:v>
                </c:pt>
                <c:pt idx="12">
                  <c:v>10</c:v>
                </c:pt>
                <c:pt idx="13">
                  <c:v>11</c:v>
                </c:pt>
                <c:pt idx="14">
                  <c:v>14</c:v>
                </c:pt>
                <c:pt idx="15">
                  <c:v>19</c:v>
                </c:pt>
                <c:pt idx="16">
                  <c:v>26</c:v>
                </c:pt>
                <c:pt idx="17">
                  <c:v>35</c:v>
                </c:pt>
                <c:pt idx="18">
                  <c:v>46</c:v>
                </c:pt>
                <c:pt idx="19">
                  <c:v>59</c:v>
                </c:pt>
                <c:pt idx="20">
                  <c:v>74</c:v>
                </c:pt>
                <c:pt idx="21">
                  <c:v>91</c:v>
                </c:pt>
                <c:pt idx="22">
                  <c:v>110</c:v>
                </c:pt>
                <c:pt idx="23">
                  <c:v>131</c:v>
                </c:pt>
                <c:pt idx="24">
                  <c:v>154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309-5741-B172-DF252FDA78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0511935"/>
        <c:axId val="1269855423"/>
      </c:scatterChart>
      <c:valAx>
        <c:axId val="1240511935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69855423"/>
        <c:crosses val="autoZero"/>
        <c:crossBetween val="midCat"/>
      </c:valAx>
      <c:valAx>
        <c:axId val="12698554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405119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M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-8</c:v>
                </c:pt>
                <c:pt idx="1">
                  <c:v>-7</c:v>
                </c:pt>
                <c:pt idx="2">
                  <c:v>-6</c:v>
                </c:pt>
                <c:pt idx="3">
                  <c:v>-5</c:v>
                </c:pt>
                <c:pt idx="4">
                  <c:v>-4</c:v>
                </c:pt>
                <c:pt idx="5">
                  <c:v>-3</c:v>
                </c:pt>
                <c:pt idx="6">
                  <c:v>-2</c:v>
                </c:pt>
                <c:pt idx="7">
                  <c:v>-1</c:v>
                </c:pt>
                <c:pt idx="8">
                  <c:v>0</c:v>
                </c:pt>
                <c:pt idx="9">
                  <c:v>1</c:v>
                </c:pt>
                <c:pt idx="10">
                  <c:v>2</c:v>
                </c:pt>
                <c:pt idx="11">
                  <c:v>3</c:v>
                </c:pt>
                <c:pt idx="12">
                  <c:v>4</c:v>
                </c:pt>
                <c:pt idx="13">
                  <c:v>5</c:v>
                </c:pt>
                <c:pt idx="14">
                  <c:v>6</c:v>
                </c:pt>
                <c:pt idx="15">
                  <c:v>7</c:v>
                </c:pt>
                <c:pt idx="16">
                  <c:v>8</c:v>
                </c:pt>
                <c:pt idx="17">
                  <c:v>9</c:v>
                </c:pt>
                <c:pt idx="18">
                  <c:v>10</c:v>
                </c:pt>
                <c:pt idx="19">
                  <c:v>11</c:v>
                </c:pt>
                <c:pt idx="20">
                  <c:v>12</c:v>
                </c:pt>
                <c:pt idx="21">
                  <c:v>13</c:v>
                </c:pt>
                <c:pt idx="22">
                  <c:v>14</c:v>
                </c:pt>
                <c:pt idx="23">
                  <c:v>15</c:v>
                </c:pt>
                <c:pt idx="24">
                  <c:v>16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0">
                  <c:v>154</c:v>
                </c:pt>
                <c:pt idx="1">
                  <c:v>131</c:v>
                </c:pt>
                <c:pt idx="2">
                  <c:v>110</c:v>
                </c:pt>
                <c:pt idx="3">
                  <c:v>91</c:v>
                </c:pt>
                <c:pt idx="4">
                  <c:v>74</c:v>
                </c:pt>
                <c:pt idx="5">
                  <c:v>59</c:v>
                </c:pt>
                <c:pt idx="6">
                  <c:v>46</c:v>
                </c:pt>
                <c:pt idx="7">
                  <c:v>35</c:v>
                </c:pt>
                <c:pt idx="8">
                  <c:v>26</c:v>
                </c:pt>
                <c:pt idx="9">
                  <c:v>19</c:v>
                </c:pt>
                <c:pt idx="10">
                  <c:v>14</c:v>
                </c:pt>
                <c:pt idx="11">
                  <c:v>11</c:v>
                </c:pt>
                <c:pt idx="12">
                  <c:v>10</c:v>
                </c:pt>
                <c:pt idx="13">
                  <c:v>11</c:v>
                </c:pt>
                <c:pt idx="14">
                  <c:v>14</c:v>
                </c:pt>
                <c:pt idx="15">
                  <c:v>19</c:v>
                </c:pt>
                <c:pt idx="16">
                  <c:v>26</c:v>
                </c:pt>
                <c:pt idx="17">
                  <c:v>35</c:v>
                </c:pt>
                <c:pt idx="18">
                  <c:v>46</c:v>
                </c:pt>
                <c:pt idx="19">
                  <c:v>59</c:v>
                </c:pt>
                <c:pt idx="20">
                  <c:v>74</c:v>
                </c:pt>
                <c:pt idx="21">
                  <c:v>91</c:v>
                </c:pt>
                <c:pt idx="22">
                  <c:v>110</c:v>
                </c:pt>
                <c:pt idx="23">
                  <c:v>131</c:v>
                </c:pt>
                <c:pt idx="24">
                  <c:v>154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309-5741-B172-DF252FDA78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0511935"/>
        <c:axId val="1269855423"/>
      </c:scatterChart>
      <c:valAx>
        <c:axId val="1240511935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69855423"/>
        <c:crosses val="autoZero"/>
        <c:crossBetween val="midCat"/>
      </c:valAx>
      <c:valAx>
        <c:axId val="12698554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405119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M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-8</c:v>
                </c:pt>
                <c:pt idx="1">
                  <c:v>-7</c:v>
                </c:pt>
                <c:pt idx="2">
                  <c:v>-6</c:v>
                </c:pt>
                <c:pt idx="3">
                  <c:v>-5</c:v>
                </c:pt>
                <c:pt idx="4">
                  <c:v>-4</c:v>
                </c:pt>
                <c:pt idx="5">
                  <c:v>-3</c:v>
                </c:pt>
                <c:pt idx="6">
                  <c:v>-2</c:v>
                </c:pt>
                <c:pt idx="7">
                  <c:v>-1</c:v>
                </c:pt>
                <c:pt idx="8">
                  <c:v>0</c:v>
                </c:pt>
                <c:pt idx="9">
                  <c:v>1</c:v>
                </c:pt>
                <c:pt idx="10">
                  <c:v>2</c:v>
                </c:pt>
                <c:pt idx="11">
                  <c:v>3</c:v>
                </c:pt>
                <c:pt idx="12">
                  <c:v>4</c:v>
                </c:pt>
                <c:pt idx="13">
                  <c:v>5</c:v>
                </c:pt>
                <c:pt idx="14">
                  <c:v>6</c:v>
                </c:pt>
                <c:pt idx="15">
                  <c:v>7</c:v>
                </c:pt>
                <c:pt idx="16">
                  <c:v>8</c:v>
                </c:pt>
                <c:pt idx="17">
                  <c:v>9</c:v>
                </c:pt>
                <c:pt idx="18">
                  <c:v>10</c:v>
                </c:pt>
                <c:pt idx="19">
                  <c:v>11</c:v>
                </c:pt>
                <c:pt idx="20">
                  <c:v>12</c:v>
                </c:pt>
                <c:pt idx="21">
                  <c:v>13</c:v>
                </c:pt>
                <c:pt idx="22">
                  <c:v>14</c:v>
                </c:pt>
                <c:pt idx="23">
                  <c:v>15</c:v>
                </c:pt>
                <c:pt idx="24">
                  <c:v>16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0">
                  <c:v>154</c:v>
                </c:pt>
                <c:pt idx="1">
                  <c:v>131</c:v>
                </c:pt>
                <c:pt idx="2">
                  <c:v>110</c:v>
                </c:pt>
                <c:pt idx="3">
                  <c:v>91</c:v>
                </c:pt>
                <c:pt idx="4">
                  <c:v>74</c:v>
                </c:pt>
                <c:pt idx="5">
                  <c:v>59</c:v>
                </c:pt>
                <c:pt idx="6">
                  <c:v>46</c:v>
                </c:pt>
                <c:pt idx="7">
                  <c:v>35</c:v>
                </c:pt>
                <c:pt idx="8">
                  <c:v>26</c:v>
                </c:pt>
                <c:pt idx="9">
                  <c:v>19</c:v>
                </c:pt>
                <c:pt idx="10">
                  <c:v>14</c:v>
                </c:pt>
                <c:pt idx="11">
                  <c:v>11</c:v>
                </c:pt>
                <c:pt idx="12">
                  <c:v>10</c:v>
                </c:pt>
                <c:pt idx="13">
                  <c:v>11</c:v>
                </c:pt>
                <c:pt idx="14">
                  <c:v>14</c:v>
                </c:pt>
                <c:pt idx="15">
                  <c:v>19</c:v>
                </c:pt>
                <c:pt idx="16">
                  <c:v>26</c:v>
                </c:pt>
                <c:pt idx="17">
                  <c:v>35</c:v>
                </c:pt>
                <c:pt idx="18">
                  <c:v>46</c:v>
                </c:pt>
                <c:pt idx="19">
                  <c:v>59</c:v>
                </c:pt>
                <c:pt idx="20">
                  <c:v>74</c:v>
                </c:pt>
                <c:pt idx="21">
                  <c:v>91</c:v>
                </c:pt>
                <c:pt idx="22">
                  <c:v>110</c:v>
                </c:pt>
                <c:pt idx="23">
                  <c:v>131</c:v>
                </c:pt>
                <c:pt idx="24">
                  <c:v>154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309-5741-B172-DF252FDA78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0511935"/>
        <c:axId val="1269855423"/>
      </c:scatterChart>
      <c:valAx>
        <c:axId val="1240511935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69855423"/>
        <c:crosses val="autoZero"/>
        <c:crossBetween val="midCat"/>
      </c:valAx>
      <c:valAx>
        <c:axId val="12698554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405119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M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-8</c:v>
                </c:pt>
                <c:pt idx="1">
                  <c:v>-7</c:v>
                </c:pt>
                <c:pt idx="2">
                  <c:v>-6</c:v>
                </c:pt>
                <c:pt idx="3">
                  <c:v>-5</c:v>
                </c:pt>
                <c:pt idx="4">
                  <c:v>-4</c:v>
                </c:pt>
                <c:pt idx="5">
                  <c:v>-3</c:v>
                </c:pt>
                <c:pt idx="6">
                  <c:v>-2</c:v>
                </c:pt>
                <c:pt idx="7">
                  <c:v>-1</c:v>
                </c:pt>
                <c:pt idx="8">
                  <c:v>0</c:v>
                </c:pt>
                <c:pt idx="9">
                  <c:v>1</c:v>
                </c:pt>
                <c:pt idx="10">
                  <c:v>2</c:v>
                </c:pt>
                <c:pt idx="11">
                  <c:v>3</c:v>
                </c:pt>
                <c:pt idx="12">
                  <c:v>4</c:v>
                </c:pt>
                <c:pt idx="13">
                  <c:v>5</c:v>
                </c:pt>
                <c:pt idx="14">
                  <c:v>6</c:v>
                </c:pt>
                <c:pt idx="15">
                  <c:v>7</c:v>
                </c:pt>
                <c:pt idx="16">
                  <c:v>8</c:v>
                </c:pt>
                <c:pt idx="17">
                  <c:v>9</c:v>
                </c:pt>
                <c:pt idx="18">
                  <c:v>10</c:v>
                </c:pt>
                <c:pt idx="19">
                  <c:v>11</c:v>
                </c:pt>
                <c:pt idx="20">
                  <c:v>12</c:v>
                </c:pt>
                <c:pt idx="21">
                  <c:v>13</c:v>
                </c:pt>
                <c:pt idx="22">
                  <c:v>14</c:v>
                </c:pt>
                <c:pt idx="23">
                  <c:v>15</c:v>
                </c:pt>
                <c:pt idx="24">
                  <c:v>16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0">
                  <c:v>154</c:v>
                </c:pt>
                <c:pt idx="1">
                  <c:v>131</c:v>
                </c:pt>
                <c:pt idx="2">
                  <c:v>110</c:v>
                </c:pt>
                <c:pt idx="3">
                  <c:v>91</c:v>
                </c:pt>
                <c:pt idx="4">
                  <c:v>74</c:v>
                </c:pt>
                <c:pt idx="5">
                  <c:v>59</c:v>
                </c:pt>
                <c:pt idx="6">
                  <c:v>46</c:v>
                </c:pt>
                <c:pt idx="7">
                  <c:v>35</c:v>
                </c:pt>
                <c:pt idx="8">
                  <c:v>26</c:v>
                </c:pt>
                <c:pt idx="9">
                  <c:v>19</c:v>
                </c:pt>
                <c:pt idx="10">
                  <c:v>14</c:v>
                </c:pt>
                <c:pt idx="11">
                  <c:v>11</c:v>
                </c:pt>
                <c:pt idx="12">
                  <c:v>10</c:v>
                </c:pt>
                <c:pt idx="13">
                  <c:v>11</c:v>
                </c:pt>
                <c:pt idx="14">
                  <c:v>14</c:v>
                </c:pt>
                <c:pt idx="15">
                  <c:v>19</c:v>
                </c:pt>
                <c:pt idx="16">
                  <c:v>26</c:v>
                </c:pt>
                <c:pt idx="17">
                  <c:v>35</c:v>
                </c:pt>
                <c:pt idx="18">
                  <c:v>46</c:v>
                </c:pt>
                <c:pt idx="19">
                  <c:v>59</c:v>
                </c:pt>
                <c:pt idx="20">
                  <c:v>74</c:v>
                </c:pt>
                <c:pt idx="21">
                  <c:v>91</c:v>
                </c:pt>
                <c:pt idx="22">
                  <c:v>110</c:v>
                </c:pt>
                <c:pt idx="23">
                  <c:v>131</c:v>
                </c:pt>
                <c:pt idx="24">
                  <c:v>154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309-5741-B172-DF252FDA78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0511935"/>
        <c:axId val="1269855423"/>
      </c:scatterChart>
      <c:valAx>
        <c:axId val="1240511935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69855423"/>
        <c:crosses val="autoZero"/>
        <c:crossBetween val="midCat"/>
      </c:valAx>
      <c:valAx>
        <c:axId val="12698554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405119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M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-8</c:v>
                </c:pt>
                <c:pt idx="1">
                  <c:v>-7</c:v>
                </c:pt>
                <c:pt idx="2">
                  <c:v>-6</c:v>
                </c:pt>
                <c:pt idx="3">
                  <c:v>-5</c:v>
                </c:pt>
                <c:pt idx="4">
                  <c:v>-4</c:v>
                </c:pt>
                <c:pt idx="5">
                  <c:v>-3</c:v>
                </c:pt>
                <c:pt idx="6">
                  <c:v>-2</c:v>
                </c:pt>
                <c:pt idx="7">
                  <c:v>-1</c:v>
                </c:pt>
                <c:pt idx="8">
                  <c:v>0</c:v>
                </c:pt>
                <c:pt idx="9">
                  <c:v>1</c:v>
                </c:pt>
                <c:pt idx="10">
                  <c:v>2</c:v>
                </c:pt>
                <c:pt idx="11">
                  <c:v>3</c:v>
                </c:pt>
                <c:pt idx="12">
                  <c:v>4</c:v>
                </c:pt>
                <c:pt idx="13">
                  <c:v>5</c:v>
                </c:pt>
                <c:pt idx="14">
                  <c:v>6</c:v>
                </c:pt>
                <c:pt idx="15">
                  <c:v>7</c:v>
                </c:pt>
                <c:pt idx="16">
                  <c:v>8</c:v>
                </c:pt>
                <c:pt idx="17">
                  <c:v>9</c:v>
                </c:pt>
                <c:pt idx="18">
                  <c:v>10</c:v>
                </c:pt>
                <c:pt idx="19">
                  <c:v>11</c:v>
                </c:pt>
                <c:pt idx="20">
                  <c:v>12</c:v>
                </c:pt>
                <c:pt idx="21">
                  <c:v>13</c:v>
                </c:pt>
                <c:pt idx="22">
                  <c:v>14</c:v>
                </c:pt>
                <c:pt idx="23">
                  <c:v>15</c:v>
                </c:pt>
                <c:pt idx="24">
                  <c:v>16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0">
                  <c:v>154</c:v>
                </c:pt>
                <c:pt idx="1">
                  <c:v>131</c:v>
                </c:pt>
                <c:pt idx="2">
                  <c:v>110</c:v>
                </c:pt>
                <c:pt idx="3">
                  <c:v>91</c:v>
                </c:pt>
                <c:pt idx="4">
                  <c:v>74</c:v>
                </c:pt>
                <c:pt idx="5">
                  <c:v>59</c:v>
                </c:pt>
                <c:pt idx="6">
                  <c:v>46</c:v>
                </c:pt>
                <c:pt idx="7">
                  <c:v>35</c:v>
                </c:pt>
                <c:pt idx="8">
                  <c:v>26</c:v>
                </c:pt>
                <c:pt idx="9">
                  <c:v>19</c:v>
                </c:pt>
                <c:pt idx="10">
                  <c:v>14</c:v>
                </c:pt>
                <c:pt idx="11">
                  <c:v>11</c:v>
                </c:pt>
                <c:pt idx="12">
                  <c:v>10</c:v>
                </c:pt>
                <c:pt idx="13">
                  <c:v>11</c:v>
                </c:pt>
                <c:pt idx="14">
                  <c:v>14</c:v>
                </c:pt>
                <c:pt idx="15">
                  <c:v>19</c:v>
                </c:pt>
                <c:pt idx="16">
                  <c:v>26</c:v>
                </c:pt>
                <c:pt idx="17">
                  <c:v>35</c:v>
                </c:pt>
                <c:pt idx="18">
                  <c:v>46</c:v>
                </c:pt>
                <c:pt idx="19">
                  <c:v>59</c:v>
                </c:pt>
                <c:pt idx="20">
                  <c:v>74</c:v>
                </c:pt>
                <c:pt idx="21">
                  <c:v>91</c:v>
                </c:pt>
                <c:pt idx="22">
                  <c:v>110</c:v>
                </c:pt>
                <c:pt idx="23">
                  <c:v>131</c:v>
                </c:pt>
                <c:pt idx="24">
                  <c:v>154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309-5741-B172-DF252FDA78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0511935"/>
        <c:axId val="1269855423"/>
      </c:scatterChart>
      <c:valAx>
        <c:axId val="1240511935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69855423"/>
        <c:crosses val="autoZero"/>
        <c:crossBetween val="midCat"/>
      </c:valAx>
      <c:valAx>
        <c:axId val="12698554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405119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M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-8</c:v>
                </c:pt>
                <c:pt idx="1">
                  <c:v>-7</c:v>
                </c:pt>
                <c:pt idx="2">
                  <c:v>-6</c:v>
                </c:pt>
                <c:pt idx="3">
                  <c:v>-5</c:v>
                </c:pt>
                <c:pt idx="4">
                  <c:v>-4</c:v>
                </c:pt>
                <c:pt idx="5">
                  <c:v>-3</c:v>
                </c:pt>
                <c:pt idx="6">
                  <c:v>-2</c:v>
                </c:pt>
                <c:pt idx="7">
                  <c:v>-1</c:v>
                </c:pt>
                <c:pt idx="8">
                  <c:v>0</c:v>
                </c:pt>
                <c:pt idx="9">
                  <c:v>1</c:v>
                </c:pt>
                <c:pt idx="10">
                  <c:v>2</c:v>
                </c:pt>
                <c:pt idx="11">
                  <c:v>3</c:v>
                </c:pt>
                <c:pt idx="12">
                  <c:v>4</c:v>
                </c:pt>
                <c:pt idx="13">
                  <c:v>5</c:v>
                </c:pt>
                <c:pt idx="14">
                  <c:v>6</c:v>
                </c:pt>
                <c:pt idx="15">
                  <c:v>7</c:v>
                </c:pt>
                <c:pt idx="16">
                  <c:v>8</c:v>
                </c:pt>
                <c:pt idx="17">
                  <c:v>9</c:v>
                </c:pt>
                <c:pt idx="18">
                  <c:v>10</c:v>
                </c:pt>
                <c:pt idx="19">
                  <c:v>11</c:v>
                </c:pt>
                <c:pt idx="20">
                  <c:v>12</c:v>
                </c:pt>
                <c:pt idx="21">
                  <c:v>13</c:v>
                </c:pt>
                <c:pt idx="22">
                  <c:v>14</c:v>
                </c:pt>
                <c:pt idx="23">
                  <c:v>15</c:v>
                </c:pt>
                <c:pt idx="24">
                  <c:v>16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0">
                  <c:v>154</c:v>
                </c:pt>
                <c:pt idx="1">
                  <c:v>131</c:v>
                </c:pt>
                <c:pt idx="2">
                  <c:v>110</c:v>
                </c:pt>
                <c:pt idx="3">
                  <c:v>91</c:v>
                </c:pt>
                <c:pt idx="4">
                  <c:v>74</c:v>
                </c:pt>
                <c:pt idx="5">
                  <c:v>59</c:v>
                </c:pt>
                <c:pt idx="6">
                  <c:v>46</c:v>
                </c:pt>
                <c:pt idx="7">
                  <c:v>35</c:v>
                </c:pt>
                <c:pt idx="8">
                  <c:v>26</c:v>
                </c:pt>
                <c:pt idx="9">
                  <c:v>19</c:v>
                </c:pt>
                <c:pt idx="10">
                  <c:v>14</c:v>
                </c:pt>
                <c:pt idx="11">
                  <c:v>11</c:v>
                </c:pt>
                <c:pt idx="12">
                  <c:v>10</c:v>
                </c:pt>
                <c:pt idx="13">
                  <c:v>11</c:v>
                </c:pt>
                <c:pt idx="14">
                  <c:v>14</c:v>
                </c:pt>
                <c:pt idx="15">
                  <c:v>19</c:v>
                </c:pt>
                <c:pt idx="16">
                  <c:v>26</c:v>
                </c:pt>
                <c:pt idx="17">
                  <c:v>35</c:v>
                </c:pt>
                <c:pt idx="18">
                  <c:v>46</c:v>
                </c:pt>
                <c:pt idx="19">
                  <c:v>59</c:v>
                </c:pt>
                <c:pt idx="20">
                  <c:v>74</c:v>
                </c:pt>
                <c:pt idx="21">
                  <c:v>91</c:v>
                </c:pt>
                <c:pt idx="22">
                  <c:v>110</c:v>
                </c:pt>
                <c:pt idx="23">
                  <c:v>131</c:v>
                </c:pt>
                <c:pt idx="24">
                  <c:v>154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309-5741-B172-DF252FDA78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0511935"/>
        <c:axId val="1269855423"/>
      </c:scatterChart>
      <c:valAx>
        <c:axId val="1240511935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69855423"/>
        <c:crosses val="autoZero"/>
        <c:crossBetween val="midCat"/>
      </c:valAx>
      <c:valAx>
        <c:axId val="12698554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405119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M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-8</c:v>
                </c:pt>
                <c:pt idx="1">
                  <c:v>-7</c:v>
                </c:pt>
                <c:pt idx="2">
                  <c:v>-6</c:v>
                </c:pt>
                <c:pt idx="3">
                  <c:v>-5</c:v>
                </c:pt>
                <c:pt idx="4">
                  <c:v>-4</c:v>
                </c:pt>
                <c:pt idx="5">
                  <c:v>-3</c:v>
                </c:pt>
                <c:pt idx="6">
                  <c:v>-2</c:v>
                </c:pt>
                <c:pt idx="7">
                  <c:v>-1</c:v>
                </c:pt>
                <c:pt idx="8">
                  <c:v>0</c:v>
                </c:pt>
                <c:pt idx="9">
                  <c:v>1</c:v>
                </c:pt>
                <c:pt idx="10">
                  <c:v>2</c:v>
                </c:pt>
                <c:pt idx="11">
                  <c:v>3</c:v>
                </c:pt>
                <c:pt idx="12">
                  <c:v>4</c:v>
                </c:pt>
                <c:pt idx="13">
                  <c:v>5</c:v>
                </c:pt>
                <c:pt idx="14">
                  <c:v>6</c:v>
                </c:pt>
                <c:pt idx="15">
                  <c:v>7</c:v>
                </c:pt>
                <c:pt idx="16">
                  <c:v>8</c:v>
                </c:pt>
                <c:pt idx="17">
                  <c:v>9</c:v>
                </c:pt>
                <c:pt idx="18">
                  <c:v>10</c:v>
                </c:pt>
                <c:pt idx="19">
                  <c:v>11</c:v>
                </c:pt>
                <c:pt idx="20">
                  <c:v>12</c:v>
                </c:pt>
                <c:pt idx="21">
                  <c:v>13</c:v>
                </c:pt>
                <c:pt idx="22">
                  <c:v>14</c:v>
                </c:pt>
                <c:pt idx="23">
                  <c:v>15</c:v>
                </c:pt>
                <c:pt idx="24">
                  <c:v>16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0">
                  <c:v>154</c:v>
                </c:pt>
                <c:pt idx="1">
                  <c:v>131</c:v>
                </c:pt>
                <c:pt idx="2">
                  <c:v>110</c:v>
                </c:pt>
                <c:pt idx="3">
                  <c:v>91</c:v>
                </c:pt>
                <c:pt idx="4">
                  <c:v>74</c:v>
                </c:pt>
                <c:pt idx="5">
                  <c:v>59</c:v>
                </c:pt>
                <c:pt idx="6">
                  <c:v>46</c:v>
                </c:pt>
                <c:pt idx="7">
                  <c:v>35</c:v>
                </c:pt>
                <c:pt idx="8">
                  <c:v>26</c:v>
                </c:pt>
                <c:pt idx="9">
                  <c:v>19</c:v>
                </c:pt>
                <c:pt idx="10">
                  <c:v>14</c:v>
                </c:pt>
                <c:pt idx="11">
                  <c:v>11</c:v>
                </c:pt>
                <c:pt idx="12">
                  <c:v>10</c:v>
                </c:pt>
                <c:pt idx="13">
                  <c:v>11</c:v>
                </c:pt>
                <c:pt idx="14">
                  <c:v>14</c:v>
                </c:pt>
                <c:pt idx="15">
                  <c:v>19</c:v>
                </c:pt>
                <c:pt idx="16">
                  <c:v>26</c:v>
                </c:pt>
                <c:pt idx="17">
                  <c:v>35</c:v>
                </c:pt>
                <c:pt idx="18">
                  <c:v>46</c:v>
                </c:pt>
                <c:pt idx="19">
                  <c:v>59</c:v>
                </c:pt>
                <c:pt idx="20">
                  <c:v>74</c:v>
                </c:pt>
                <c:pt idx="21">
                  <c:v>91</c:v>
                </c:pt>
                <c:pt idx="22">
                  <c:v>110</c:v>
                </c:pt>
                <c:pt idx="23">
                  <c:v>131</c:v>
                </c:pt>
                <c:pt idx="24">
                  <c:v>154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309-5741-B172-DF252FDA78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0511935"/>
        <c:axId val="1269855423"/>
      </c:scatterChart>
      <c:valAx>
        <c:axId val="1240511935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69855423"/>
        <c:crosses val="autoZero"/>
        <c:crossBetween val="midCat"/>
      </c:valAx>
      <c:valAx>
        <c:axId val="12698554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405119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M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-8</c:v>
                </c:pt>
                <c:pt idx="1">
                  <c:v>-7</c:v>
                </c:pt>
                <c:pt idx="2">
                  <c:v>-6</c:v>
                </c:pt>
                <c:pt idx="3">
                  <c:v>-5</c:v>
                </c:pt>
                <c:pt idx="4">
                  <c:v>-4</c:v>
                </c:pt>
                <c:pt idx="5">
                  <c:v>-3</c:v>
                </c:pt>
                <c:pt idx="6">
                  <c:v>-2</c:v>
                </c:pt>
                <c:pt idx="7">
                  <c:v>-1</c:v>
                </c:pt>
                <c:pt idx="8">
                  <c:v>0</c:v>
                </c:pt>
                <c:pt idx="9">
                  <c:v>1</c:v>
                </c:pt>
                <c:pt idx="10">
                  <c:v>2</c:v>
                </c:pt>
                <c:pt idx="11">
                  <c:v>3</c:v>
                </c:pt>
                <c:pt idx="12">
                  <c:v>4</c:v>
                </c:pt>
                <c:pt idx="13">
                  <c:v>5</c:v>
                </c:pt>
                <c:pt idx="14">
                  <c:v>6</c:v>
                </c:pt>
                <c:pt idx="15">
                  <c:v>7</c:v>
                </c:pt>
                <c:pt idx="16">
                  <c:v>8</c:v>
                </c:pt>
                <c:pt idx="17">
                  <c:v>9</c:v>
                </c:pt>
                <c:pt idx="18">
                  <c:v>10</c:v>
                </c:pt>
                <c:pt idx="19">
                  <c:v>11</c:v>
                </c:pt>
                <c:pt idx="20">
                  <c:v>12</c:v>
                </c:pt>
                <c:pt idx="21">
                  <c:v>13</c:v>
                </c:pt>
                <c:pt idx="22">
                  <c:v>14</c:v>
                </c:pt>
                <c:pt idx="23">
                  <c:v>15</c:v>
                </c:pt>
                <c:pt idx="24">
                  <c:v>16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0">
                  <c:v>154</c:v>
                </c:pt>
                <c:pt idx="1">
                  <c:v>131</c:v>
                </c:pt>
                <c:pt idx="2">
                  <c:v>110</c:v>
                </c:pt>
                <c:pt idx="3">
                  <c:v>91</c:v>
                </c:pt>
                <c:pt idx="4">
                  <c:v>74</c:v>
                </c:pt>
                <c:pt idx="5">
                  <c:v>59</c:v>
                </c:pt>
                <c:pt idx="6">
                  <c:v>46</c:v>
                </c:pt>
                <c:pt idx="7">
                  <c:v>35</c:v>
                </c:pt>
                <c:pt idx="8">
                  <c:v>26</c:v>
                </c:pt>
                <c:pt idx="9">
                  <c:v>19</c:v>
                </c:pt>
                <c:pt idx="10">
                  <c:v>14</c:v>
                </c:pt>
                <c:pt idx="11">
                  <c:v>11</c:v>
                </c:pt>
                <c:pt idx="12">
                  <c:v>10</c:v>
                </c:pt>
                <c:pt idx="13">
                  <c:v>11</c:v>
                </c:pt>
                <c:pt idx="14">
                  <c:v>14</c:v>
                </c:pt>
                <c:pt idx="15">
                  <c:v>19</c:v>
                </c:pt>
                <c:pt idx="16">
                  <c:v>26</c:v>
                </c:pt>
                <c:pt idx="17">
                  <c:v>35</c:v>
                </c:pt>
                <c:pt idx="18">
                  <c:v>46</c:v>
                </c:pt>
                <c:pt idx="19">
                  <c:v>59</c:v>
                </c:pt>
                <c:pt idx="20">
                  <c:v>74</c:v>
                </c:pt>
                <c:pt idx="21">
                  <c:v>91</c:v>
                </c:pt>
                <c:pt idx="22">
                  <c:v>110</c:v>
                </c:pt>
                <c:pt idx="23">
                  <c:v>131</c:v>
                </c:pt>
                <c:pt idx="24">
                  <c:v>154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309-5741-B172-DF252FDA78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0511935"/>
        <c:axId val="1269855423"/>
      </c:scatterChart>
      <c:valAx>
        <c:axId val="1240511935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69855423"/>
        <c:crosses val="autoZero"/>
        <c:crossBetween val="midCat"/>
      </c:valAx>
      <c:valAx>
        <c:axId val="12698554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405119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M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-8</c:v>
                </c:pt>
                <c:pt idx="1">
                  <c:v>-7</c:v>
                </c:pt>
                <c:pt idx="2">
                  <c:v>-6</c:v>
                </c:pt>
                <c:pt idx="3">
                  <c:v>-5</c:v>
                </c:pt>
                <c:pt idx="4">
                  <c:v>-4</c:v>
                </c:pt>
                <c:pt idx="5">
                  <c:v>-3</c:v>
                </c:pt>
                <c:pt idx="6">
                  <c:v>-2</c:v>
                </c:pt>
                <c:pt idx="7">
                  <c:v>-1</c:v>
                </c:pt>
                <c:pt idx="8">
                  <c:v>0</c:v>
                </c:pt>
                <c:pt idx="9">
                  <c:v>1</c:v>
                </c:pt>
                <c:pt idx="10">
                  <c:v>2</c:v>
                </c:pt>
                <c:pt idx="11">
                  <c:v>3</c:v>
                </c:pt>
                <c:pt idx="12">
                  <c:v>4</c:v>
                </c:pt>
                <c:pt idx="13">
                  <c:v>5</c:v>
                </c:pt>
                <c:pt idx="14">
                  <c:v>6</c:v>
                </c:pt>
                <c:pt idx="15">
                  <c:v>7</c:v>
                </c:pt>
                <c:pt idx="16">
                  <c:v>8</c:v>
                </c:pt>
                <c:pt idx="17">
                  <c:v>9</c:v>
                </c:pt>
                <c:pt idx="18">
                  <c:v>10</c:v>
                </c:pt>
                <c:pt idx="19">
                  <c:v>11</c:v>
                </c:pt>
                <c:pt idx="20">
                  <c:v>12</c:v>
                </c:pt>
                <c:pt idx="21">
                  <c:v>13</c:v>
                </c:pt>
                <c:pt idx="22">
                  <c:v>14</c:v>
                </c:pt>
                <c:pt idx="23">
                  <c:v>15</c:v>
                </c:pt>
                <c:pt idx="24">
                  <c:v>16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0">
                  <c:v>154</c:v>
                </c:pt>
                <c:pt idx="1">
                  <c:v>131</c:v>
                </c:pt>
                <c:pt idx="2">
                  <c:v>110</c:v>
                </c:pt>
                <c:pt idx="3">
                  <c:v>91</c:v>
                </c:pt>
                <c:pt idx="4">
                  <c:v>74</c:v>
                </c:pt>
                <c:pt idx="5">
                  <c:v>59</c:v>
                </c:pt>
                <c:pt idx="6">
                  <c:v>46</c:v>
                </c:pt>
                <c:pt idx="7">
                  <c:v>35</c:v>
                </c:pt>
                <c:pt idx="8">
                  <c:v>26</c:v>
                </c:pt>
                <c:pt idx="9">
                  <c:v>19</c:v>
                </c:pt>
                <c:pt idx="10">
                  <c:v>14</c:v>
                </c:pt>
                <c:pt idx="11">
                  <c:v>11</c:v>
                </c:pt>
                <c:pt idx="12">
                  <c:v>10</c:v>
                </c:pt>
                <c:pt idx="13">
                  <c:v>11</c:v>
                </c:pt>
                <c:pt idx="14">
                  <c:v>14</c:v>
                </c:pt>
                <c:pt idx="15">
                  <c:v>19</c:v>
                </c:pt>
                <c:pt idx="16">
                  <c:v>26</c:v>
                </c:pt>
                <c:pt idx="17">
                  <c:v>35</c:v>
                </c:pt>
                <c:pt idx="18">
                  <c:v>46</c:v>
                </c:pt>
                <c:pt idx="19">
                  <c:v>59</c:v>
                </c:pt>
                <c:pt idx="20">
                  <c:v>74</c:v>
                </c:pt>
                <c:pt idx="21">
                  <c:v>91</c:v>
                </c:pt>
                <c:pt idx="22">
                  <c:v>110</c:v>
                </c:pt>
                <c:pt idx="23">
                  <c:v>131</c:v>
                </c:pt>
                <c:pt idx="24">
                  <c:v>154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309-5741-B172-DF252FDA78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0511935"/>
        <c:axId val="1269855423"/>
      </c:scatterChart>
      <c:valAx>
        <c:axId val="1240511935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69855423"/>
        <c:crosses val="autoZero"/>
        <c:crossBetween val="midCat"/>
      </c:valAx>
      <c:valAx>
        <c:axId val="12698554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405119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M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-8</c:v>
                </c:pt>
                <c:pt idx="1">
                  <c:v>-7</c:v>
                </c:pt>
                <c:pt idx="2">
                  <c:v>-6</c:v>
                </c:pt>
                <c:pt idx="3">
                  <c:v>-5</c:v>
                </c:pt>
                <c:pt idx="4">
                  <c:v>-4</c:v>
                </c:pt>
                <c:pt idx="5">
                  <c:v>-3</c:v>
                </c:pt>
                <c:pt idx="6">
                  <c:v>-2</c:v>
                </c:pt>
                <c:pt idx="7">
                  <c:v>-1</c:v>
                </c:pt>
                <c:pt idx="8">
                  <c:v>0</c:v>
                </c:pt>
                <c:pt idx="9">
                  <c:v>1</c:v>
                </c:pt>
                <c:pt idx="10">
                  <c:v>2</c:v>
                </c:pt>
                <c:pt idx="11">
                  <c:v>3</c:v>
                </c:pt>
                <c:pt idx="12">
                  <c:v>4</c:v>
                </c:pt>
                <c:pt idx="13">
                  <c:v>5</c:v>
                </c:pt>
                <c:pt idx="14">
                  <c:v>6</c:v>
                </c:pt>
                <c:pt idx="15">
                  <c:v>7</c:v>
                </c:pt>
                <c:pt idx="16">
                  <c:v>8</c:v>
                </c:pt>
                <c:pt idx="17">
                  <c:v>9</c:v>
                </c:pt>
                <c:pt idx="18">
                  <c:v>10</c:v>
                </c:pt>
                <c:pt idx="19">
                  <c:v>11</c:v>
                </c:pt>
                <c:pt idx="20">
                  <c:v>12</c:v>
                </c:pt>
                <c:pt idx="21">
                  <c:v>13</c:v>
                </c:pt>
                <c:pt idx="22">
                  <c:v>14</c:v>
                </c:pt>
                <c:pt idx="23">
                  <c:v>15</c:v>
                </c:pt>
                <c:pt idx="24">
                  <c:v>16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0">
                  <c:v>154</c:v>
                </c:pt>
                <c:pt idx="1">
                  <c:v>131</c:v>
                </c:pt>
                <c:pt idx="2">
                  <c:v>110</c:v>
                </c:pt>
                <c:pt idx="3">
                  <c:v>91</c:v>
                </c:pt>
                <c:pt idx="4">
                  <c:v>74</c:v>
                </c:pt>
                <c:pt idx="5">
                  <c:v>59</c:v>
                </c:pt>
                <c:pt idx="6">
                  <c:v>46</c:v>
                </c:pt>
                <c:pt idx="7">
                  <c:v>35</c:v>
                </c:pt>
                <c:pt idx="8">
                  <c:v>26</c:v>
                </c:pt>
                <c:pt idx="9">
                  <c:v>19</c:v>
                </c:pt>
                <c:pt idx="10">
                  <c:v>14</c:v>
                </c:pt>
                <c:pt idx="11">
                  <c:v>11</c:v>
                </c:pt>
                <c:pt idx="12">
                  <c:v>10</c:v>
                </c:pt>
                <c:pt idx="13">
                  <c:v>11</c:v>
                </c:pt>
                <c:pt idx="14">
                  <c:v>14</c:v>
                </c:pt>
                <c:pt idx="15">
                  <c:v>19</c:v>
                </c:pt>
                <c:pt idx="16">
                  <c:v>26</c:v>
                </c:pt>
                <c:pt idx="17">
                  <c:v>35</c:v>
                </c:pt>
                <c:pt idx="18">
                  <c:v>46</c:v>
                </c:pt>
                <c:pt idx="19">
                  <c:v>59</c:v>
                </c:pt>
                <c:pt idx="20">
                  <c:v>74</c:v>
                </c:pt>
                <c:pt idx="21">
                  <c:v>91</c:v>
                </c:pt>
                <c:pt idx="22">
                  <c:v>110</c:v>
                </c:pt>
                <c:pt idx="23">
                  <c:v>131</c:v>
                </c:pt>
                <c:pt idx="24">
                  <c:v>154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309-5741-B172-DF252FDA78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0511935"/>
        <c:axId val="1269855423"/>
      </c:scatterChart>
      <c:valAx>
        <c:axId val="1240511935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69855423"/>
        <c:crosses val="autoZero"/>
        <c:crossBetween val="midCat"/>
      </c:valAx>
      <c:valAx>
        <c:axId val="12698554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4051193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M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42CEB6-3F0C-7046-A4BA-FB0179416D2C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0D1973-F66B-8D44-B77E-1FDB293C47EB}">
      <dgm:prSet phldrT="[Text]"/>
      <dgm:spPr/>
      <dgm:t>
        <a:bodyPr/>
        <a:lstStyle/>
        <a:p>
          <a:r>
            <a:rPr lang="en-US" dirty="0"/>
            <a:t>ML</a:t>
          </a:r>
        </a:p>
      </dgm:t>
    </dgm:pt>
    <dgm:pt modelId="{0D791587-4976-9F4B-ACF3-1884BAA1D47F}" type="parTrans" cxnId="{D23411FC-A770-4948-9FE5-88B504E7592F}">
      <dgm:prSet/>
      <dgm:spPr/>
      <dgm:t>
        <a:bodyPr/>
        <a:lstStyle/>
        <a:p>
          <a:endParaRPr lang="en-US"/>
        </a:p>
      </dgm:t>
    </dgm:pt>
    <dgm:pt modelId="{CE2379F8-2FB2-E74E-A700-03DBBF497609}" type="sibTrans" cxnId="{D23411FC-A770-4948-9FE5-88B504E7592F}">
      <dgm:prSet/>
      <dgm:spPr/>
      <dgm:t>
        <a:bodyPr/>
        <a:lstStyle/>
        <a:p>
          <a:endParaRPr lang="en-US"/>
        </a:p>
      </dgm:t>
    </dgm:pt>
    <dgm:pt modelId="{CEC2885B-6595-2643-8D82-82867942878A}">
      <dgm:prSet phldrT="[Text]"/>
      <dgm:spPr/>
      <dgm:t>
        <a:bodyPr/>
        <a:lstStyle/>
        <a:p>
          <a:r>
            <a:rPr lang="en-US" dirty="0"/>
            <a:t>Basics</a:t>
          </a:r>
        </a:p>
      </dgm:t>
    </dgm:pt>
    <dgm:pt modelId="{4DFF7D04-CBF3-9844-934C-C22D6A7733B7}" type="parTrans" cxnId="{E8AFB668-CCC2-024D-A0D4-379BA561F1B0}">
      <dgm:prSet/>
      <dgm:spPr/>
      <dgm:t>
        <a:bodyPr/>
        <a:lstStyle/>
        <a:p>
          <a:endParaRPr lang="en-US"/>
        </a:p>
      </dgm:t>
    </dgm:pt>
    <dgm:pt modelId="{1AE8C7FA-1F42-3B44-A54D-C88EFB6383E1}" type="sibTrans" cxnId="{E8AFB668-CCC2-024D-A0D4-379BA561F1B0}">
      <dgm:prSet/>
      <dgm:spPr/>
      <dgm:t>
        <a:bodyPr/>
        <a:lstStyle/>
        <a:p>
          <a:endParaRPr lang="en-US"/>
        </a:p>
      </dgm:t>
    </dgm:pt>
    <dgm:pt modelId="{B49870E6-75F7-1441-AF36-464A767AD7D3}">
      <dgm:prSet phldrT="[Text]"/>
      <dgm:spPr/>
      <dgm:t>
        <a:bodyPr/>
        <a:lstStyle/>
        <a:p>
          <a:r>
            <a:rPr lang="en-US" dirty="0"/>
            <a:t>Online courses</a:t>
          </a:r>
        </a:p>
      </dgm:t>
    </dgm:pt>
    <dgm:pt modelId="{AE203D4C-A9EB-E94B-8322-6E6E595B1689}" type="parTrans" cxnId="{3A7A1270-D9A2-9D4D-929A-CEB024E49E2A}">
      <dgm:prSet/>
      <dgm:spPr/>
      <dgm:t>
        <a:bodyPr/>
        <a:lstStyle/>
        <a:p>
          <a:endParaRPr lang="en-US"/>
        </a:p>
      </dgm:t>
    </dgm:pt>
    <dgm:pt modelId="{A35042F5-D274-7A4E-910D-FBAC8987C8E1}" type="sibTrans" cxnId="{3A7A1270-D9A2-9D4D-929A-CEB024E49E2A}">
      <dgm:prSet/>
      <dgm:spPr/>
      <dgm:t>
        <a:bodyPr/>
        <a:lstStyle/>
        <a:p>
          <a:endParaRPr lang="en-US"/>
        </a:p>
      </dgm:t>
    </dgm:pt>
    <dgm:pt modelId="{258F80E8-1FB7-F74D-8E8E-62E24087A8A3}">
      <dgm:prSet phldrT="[Text]"/>
      <dgm:spPr/>
      <dgm:t>
        <a:bodyPr/>
        <a:lstStyle/>
        <a:p>
          <a:r>
            <a:rPr lang="en-US" dirty="0"/>
            <a:t>Book</a:t>
          </a:r>
        </a:p>
      </dgm:t>
    </dgm:pt>
    <dgm:pt modelId="{9B126999-0401-CF4C-98AE-00F09875050F}" type="parTrans" cxnId="{44129EBB-873F-4B46-BB6F-936E22C7B18D}">
      <dgm:prSet/>
      <dgm:spPr/>
      <dgm:t>
        <a:bodyPr/>
        <a:lstStyle/>
        <a:p>
          <a:endParaRPr lang="en-US"/>
        </a:p>
      </dgm:t>
    </dgm:pt>
    <dgm:pt modelId="{D38EFFD6-2CF7-0F4D-B770-FA43B12014EA}" type="sibTrans" cxnId="{44129EBB-873F-4B46-BB6F-936E22C7B18D}">
      <dgm:prSet/>
      <dgm:spPr/>
      <dgm:t>
        <a:bodyPr/>
        <a:lstStyle/>
        <a:p>
          <a:endParaRPr lang="en-US"/>
        </a:p>
      </dgm:t>
    </dgm:pt>
    <dgm:pt modelId="{E34D5E1A-25EE-1747-AA0B-A417C184767D}">
      <dgm:prSet phldrT="[Text]"/>
      <dgm:spPr/>
      <dgm:t>
        <a:bodyPr/>
        <a:lstStyle/>
        <a:p>
          <a:r>
            <a:rPr lang="en-US" dirty="0"/>
            <a:t>Use Cases</a:t>
          </a:r>
        </a:p>
      </dgm:t>
    </dgm:pt>
    <dgm:pt modelId="{89632238-B8CE-3146-9892-FD3CD7B8D121}" type="parTrans" cxnId="{90E222D4-8FE2-A84E-87F9-7C251BB5AACA}">
      <dgm:prSet/>
      <dgm:spPr/>
      <dgm:t>
        <a:bodyPr/>
        <a:lstStyle/>
        <a:p>
          <a:endParaRPr lang="en-US"/>
        </a:p>
      </dgm:t>
    </dgm:pt>
    <dgm:pt modelId="{54F32DAB-85F5-984B-884E-D604DBBBB8C5}" type="sibTrans" cxnId="{90E222D4-8FE2-A84E-87F9-7C251BB5AACA}">
      <dgm:prSet/>
      <dgm:spPr/>
      <dgm:t>
        <a:bodyPr/>
        <a:lstStyle/>
        <a:p>
          <a:endParaRPr lang="en-US"/>
        </a:p>
      </dgm:t>
    </dgm:pt>
    <dgm:pt modelId="{AC216898-5847-A943-835F-E85406F39C88}">
      <dgm:prSet phldrT="[Text]"/>
      <dgm:spPr/>
      <dgm:t>
        <a:bodyPr/>
        <a:lstStyle/>
        <a:p>
          <a:r>
            <a:rPr lang="en-US" dirty="0"/>
            <a:t>SOTA implementations</a:t>
          </a:r>
        </a:p>
      </dgm:t>
    </dgm:pt>
    <dgm:pt modelId="{DC39E93A-3D9A-6E45-A325-5D9E94334AC0}" type="parTrans" cxnId="{0E0E83AB-3F2B-4F44-ADC9-3A0E9A8E4188}">
      <dgm:prSet/>
      <dgm:spPr/>
      <dgm:t>
        <a:bodyPr/>
        <a:lstStyle/>
        <a:p>
          <a:endParaRPr lang="en-US"/>
        </a:p>
      </dgm:t>
    </dgm:pt>
    <dgm:pt modelId="{64317841-7548-A14D-AD6E-85A377403858}" type="sibTrans" cxnId="{0E0E83AB-3F2B-4F44-ADC9-3A0E9A8E4188}">
      <dgm:prSet/>
      <dgm:spPr/>
      <dgm:t>
        <a:bodyPr/>
        <a:lstStyle/>
        <a:p>
          <a:endParaRPr lang="en-US"/>
        </a:p>
      </dgm:t>
    </dgm:pt>
    <dgm:pt modelId="{A0B4ED02-72E2-A343-8B6F-85115EC84222}">
      <dgm:prSet phldrT="[Text]"/>
      <dgm:spPr/>
      <dgm:t>
        <a:bodyPr/>
        <a:lstStyle/>
        <a:p>
          <a:r>
            <a:rPr lang="en-US" dirty="0"/>
            <a:t>Kaggle</a:t>
          </a:r>
        </a:p>
      </dgm:t>
    </dgm:pt>
    <dgm:pt modelId="{20E7D968-9BEE-3C4F-A6B5-5E9CA7C15B1D}" type="parTrans" cxnId="{68A9A104-A849-6345-8F0E-40515B0D4B05}">
      <dgm:prSet/>
      <dgm:spPr/>
      <dgm:t>
        <a:bodyPr/>
        <a:lstStyle/>
        <a:p>
          <a:endParaRPr lang="en-US"/>
        </a:p>
      </dgm:t>
    </dgm:pt>
    <dgm:pt modelId="{03EB7974-1FB5-BF4E-934B-96FC70959917}" type="sibTrans" cxnId="{68A9A104-A849-6345-8F0E-40515B0D4B05}">
      <dgm:prSet/>
      <dgm:spPr/>
      <dgm:t>
        <a:bodyPr/>
        <a:lstStyle/>
        <a:p>
          <a:endParaRPr lang="en-US"/>
        </a:p>
      </dgm:t>
    </dgm:pt>
    <dgm:pt modelId="{5C6104C2-D7E8-2644-96EF-CC63E03D850B}">
      <dgm:prSet phldrT="[Text]"/>
      <dgm:spPr/>
      <dgm:t>
        <a:bodyPr/>
        <a:lstStyle/>
        <a:p>
          <a:r>
            <a:rPr lang="en-US" dirty="0"/>
            <a:t>Work in DDAM</a:t>
          </a:r>
        </a:p>
      </dgm:t>
    </dgm:pt>
    <dgm:pt modelId="{3DFB0B72-6411-2244-983C-98C1BB2086BE}" type="parTrans" cxnId="{7771F088-231F-844F-8949-F3E06E7B11F4}">
      <dgm:prSet/>
      <dgm:spPr/>
      <dgm:t>
        <a:bodyPr/>
        <a:lstStyle/>
        <a:p>
          <a:endParaRPr lang="en-US"/>
        </a:p>
      </dgm:t>
    </dgm:pt>
    <dgm:pt modelId="{8A2783D5-27E8-1448-BC2C-148A98D32F82}" type="sibTrans" cxnId="{7771F088-231F-844F-8949-F3E06E7B11F4}">
      <dgm:prSet/>
      <dgm:spPr/>
      <dgm:t>
        <a:bodyPr/>
        <a:lstStyle/>
        <a:p>
          <a:endParaRPr lang="en-US"/>
        </a:p>
      </dgm:t>
    </dgm:pt>
    <dgm:pt modelId="{C7B93B84-6118-A84D-8CFD-FE928F5F01DD}">
      <dgm:prSet phldrT="[Text]"/>
      <dgm:spPr/>
      <dgm:t>
        <a:bodyPr/>
        <a:lstStyle/>
        <a:p>
          <a:r>
            <a:rPr lang="en-US" dirty="0"/>
            <a:t>Frameworks &amp;</a:t>
          </a:r>
        </a:p>
        <a:p>
          <a:r>
            <a:rPr lang="en-US" dirty="0"/>
            <a:t>Libraries</a:t>
          </a:r>
        </a:p>
      </dgm:t>
    </dgm:pt>
    <dgm:pt modelId="{7FA455DF-FF6C-BA49-A33E-E5167BE51CF8}" type="parTrans" cxnId="{0DF9D69A-E712-AB4B-AB4D-BCB77A126D18}">
      <dgm:prSet/>
      <dgm:spPr/>
      <dgm:t>
        <a:bodyPr/>
        <a:lstStyle/>
        <a:p>
          <a:endParaRPr lang="en-US"/>
        </a:p>
      </dgm:t>
    </dgm:pt>
    <dgm:pt modelId="{A002D9A8-25CB-4E47-A1A4-2EE1D5DBBFEC}" type="sibTrans" cxnId="{0DF9D69A-E712-AB4B-AB4D-BCB77A126D18}">
      <dgm:prSet/>
      <dgm:spPr/>
      <dgm:t>
        <a:bodyPr/>
        <a:lstStyle/>
        <a:p>
          <a:endParaRPr lang="en-US"/>
        </a:p>
      </dgm:t>
    </dgm:pt>
    <dgm:pt modelId="{7FBFFD87-76B1-C843-B56A-095191BB81E4}" type="pres">
      <dgm:prSet presAssocID="{F442CEB6-3F0C-7046-A4BA-FB0179416D2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6E6FEA1-69E3-2D45-AE5D-0D8EDC5C9D61}" type="pres">
      <dgm:prSet presAssocID="{BD0D1973-F66B-8D44-B77E-1FDB293C47EB}" presName="root1" presStyleCnt="0"/>
      <dgm:spPr/>
    </dgm:pt>
    <dgm:pt modelId="{22478040-80C4-984F-917A-D03FE44E4C14}" type="pres">
      <dgm:prSet presAssocID="{BD0D1973-F66B-8D44-B77E-1FDB293C47EB}" presName="LevelOneTextNode" presStyleLbl="node0" presStyleIdx="0" presStyleCnt="1">
        <dgm:presLayoutVars>
          <dgm:chPref val="3"/>
        </dgm:presLayoutVars>
      </dgm:prSet>
      <dgm:spPr/>
    </dgm:pt>
    <dgm:pt modelId="{A5C7A76C-376D-3641-BE29-7E56CC6B6A9E}" type="pres">
      <dgm:prSet presAssocID="{BD0D1973-F66B-8D44-B77E-1FDB293C47EB}" presName="level2hierChild" presStyleCnt="0"/>
      <dgm:spPr/>
    </dgm:pt>
    <dgm:pt modelId="{ACD0AC45-3320-4A4C-9E1E-A834A4F3FFFF}" type="pres">
      <dgm:prSet presAssocID="{4DFF7D04-CBF3-9844-934C-C22D6A7733B7}" presName="conn2-1" presStyleLbl="parChTrans1D2" presStyleIdx="0" presStyleCnt="2"/>
      <dgm:spPr/>
    </dgm:pt>
    <dgm:pt modelId="{6311F840-8680-CB4E-93EF-30AFC851F35D}" type="pres">
      <dgm:prSet presAssocID="{4DFF7D04-CBF3-9844-934C-C22D6A7733B7}" presName="connTx" presStyleLbl="parChTrans1D2" presStyleIdx="0" presStyleCnt="2"/>
      <dgm:spPr/>
    </dgm:pt>
    <dgm:pt modelId="{3955E26A-F7E3-F942-8DA2-13FF3BD93F54}" type="pres">
      <dgm:prSet presAssocID="{CEC2885B-6595-2643-8D82-82867942878A}" presName="root2" presStyleCnt="0"/>
      <dgm:spPr/>
    </dgm:pt>
    <dgm:pt modelId="{13763CD5-25E5-6746-8FBD-D9B40D93D3E3}" type="pres">
      <dgm:prSet presAssocID="{CEC2885B-6595-2643-8D82-82867942878A}" presName="LevelTwoTextNode" presStyleLbl="node2" presStyleIdx="0" presStyleCnt="2">
        <dgm:presLayoutVars>
          <dgm:chPref val="3"/>
        </dgm:presLayoutVars>
      </dgm:prSet>
      <dgm:spPr/>
    </dgm:pt>
    <dgm:pt modelId="{2E5AEC81-5AEF-0A4C-9B6B-E00B640B3EBA}" type="pres">
      <dgm:prSet presAssocID="{CEC2885B-6595-2643-8D82-82867942878A}" presName="level3hierChild" presStyleCnt="0"/>
      <dgm:spPr/>
    </dgm:pt>
    <dgm:pt modelId="{9831BC3D-7FCD-E745-93DB-228D41B0C293}" type="pres">
      <dgm:prSet presAssocID="{AE203D4C-A9EB-E94B-8322-6E6E595B1689}" presName="conn2-1" presStyleLbl="parChTrans1D3" presStyleIdx="0" presStyleCnt="6"/>
      <dgm:spPr/>
    </dgm:pt>
    <dgm:pt modelId="{303CD690-4A3C-C047-87B5-09B10EF01FB1}" type="pres">
      <dgm:prSet presAssocID="{AE203D4C-A9EB-E94B-8322-6E6E595B1689}" presName="connTx" presStyleLbl="parChTrans1D3" presStyleIdx="0" presStyleCnt="6"/>
      <dgm:spPr/>
    </dgm:pt>
    <dgm:pt modelId="{DED6371B-23D0-1346-A082-E3AC2C4ECE38}" type="pres">
      <dgm:prSet presAssocID="{B49870E6-75F7-1441-AF36-464A767AD7D3}" presName="root2" presStyleCnt="0"/>
      <dgm:spPr/>
    </dgm:pt>
    <dgm:pt modelId="{7B68F4E3-B990-1349-B05C-C42FCE43D004}" type="pres">
      <dgm:prSet presAssocID="{B49870E6-75F7-1441-AF36-464A767AD7D3}" presName="LevelTwoTextNode" presStyleLbl="node3" presStyleIdx="0" presStyleCnt="6">
        <dgm:presLayoutVars>
          <dgm:chPref val="3"/>
        </dgm:presLayoutVars>
      </dgm:prSet>
      <dgm:spPr/>
    </dgm:pt>
    <dgm:pt modelId="{C20CC5E5-05EE-264A-BFFD-BFFF911FDFB4}" type="pres">
      <dgm:prSet presAssocID="{B49870E6-75F7-1441-AF36-464A767AD7D3}" presName="level3hierChild" presStyleCnt="0"/>
      <dgm:spPr/>
    </dgm:pt>
    <dgm:pt modelId="{2B2B0CEE-426C-B248-85F7-2516DD4FF960}" type="pres">
      <dgm:prSet presAssocID="{9B126999-0401-CF4C-98AE-00F09875050F}" presName="conn2-1" presStyleLbl="parChTrans1D3" presStyleIdx="1" presStyleCnt="6"/>
      <dgm:spPr/>
    </dgm:pt>
    <dgm:pt modelId="{D06A4BEA-A080-C544-8DF7-A9EB6D3D76B6}" type="pres">
      <dgm:prSet presAssocID="{9B126999-0401-CF4C-98AE-00F09875050F}" presName="connTx" presStyleLbl="parChTrans1D3" presStyleIdx="1" presStyleCnt="6"/>
      <dgm:spPr/>
    </dgm:pt>
    <dgm:pt modelId="{9EE0B8F8-1636-3541-9D0A-B123B3C1E3C2}" type="pres">
      <dgm:prSet presAssocID="{258F80E8-1FB7-F74D-8E8E-62E24087A8A3}" presName="root2" presStyleCnt="0"/>
      <dgm:spPr/>
    </dgm:pt>
    <dgm:pt modelId="{5DF50EA5-AD11-B544-A18A-C5F108083E88}" type="pres">
      <dgm:prSet presAssocID="{258F80E8-1FB7-F74D-8E8E-62E24087A8A3}" presName="LevelTwoTextNode" presStyleLbl="node3" presStyleIdx="1" presStyleCnt="6">
        <dgm:presLayoutVars>
          <dgm:chPref val="3"/>
        </dgm:presLayoutVars>
      </dgm:prSet>
      <dgm:spPr/>
    </dgm:pt>
    <dgm:pt modelId="{D4EF3B42-2576-DE42-A8C6-78CE8CCD6F3D}" type="pres">
      <dgm:prSet presAssocID="{258F80E8-1FB7-F74D-8E8E-62E24087A8A3}" presName="level3hierChild" presStyleCnt="0"/>
      <dgm:spPr/>
    </dgm:pt>
    <dgm:pt modelId="{103D0C4F-6005-1149-8793-AE746BF0E1A7}" type="pres">
      <dgm:prSet presAssocID="{89632238-B8CE-3146-9892-FD3CD7B8D121}" presName="conn2-1" presStyleLbl="parChTrans1D2" presStyleIdx="1" presStyleCnt="2"/>
      <dgm:spPr/>
    </dgm:pt>
    <dgm:pt modelId="{C98B591F-0BDA-4D47-8BB2-107B7CABFA67}" type="pres">
      <dgm:prSet presAssocID="{89632238-B8CE-3146-9892-FD3CD7B8D121}" presName="connTx" presStyleLbl="parChTrans1D2" presStyleIdx="1" presStyleCnt="2"/>
      <dgm:spPr/>
    </dgm:pt>
    <dgm:pt modelId="{290BDA3E-2E32-8940-86F9-D454101C8A37}" type="pres">
      <dgm:prSet presAssocID="{E34D5E1A-25EE-1747-AA0B-A417C184767D}" presName="root2" presStyleCnt="0"/>
      <dgm:spPr/>
    </dgm:pt>
    <dgm:pt modelId="{C2DA78E4-99EC-C148-81A2-5123C47C5A96}" type="pres">
      <dgm:prSet presAssocID="{E34D5E1A-25EE-1747-AA0B-A417C184767D}" presName="LevelTwoTextNode" presStyleLbl="node2" presStyleIdx="1" presStyleCnt="2">
        <dgm:presLayoutVars>
          <dgm:chPref val="3"/>
        </dgm:presLayoutVars>
      </dgm:prSet>
      <dgm:spPr/>
    </dgm:pt>
    <dgm:pt modelId="{D89F90B7-11C7-644A-B35B-E88058B0FAA3}" type="pres">
      <dgm:prSet presAssocID="{E34D5E1A-25EE-1747-AA0B-A417C184767D}" presName="level3hierChild" presStyleCnt="0"/>
      <dgm:spPr/>
    </dgm:pt>
    <dgm:pt modelId="{78AE754F-6889-C843-80BD-62B025E48DA1}" type="pres">
      <dgm:prSet presAssocID="{7FA455DF-FF6C-BA49-A33E-E5167BE51CF8}" presName="conn2-1" presStyleLbl="parChTrans1D3" presStyleIdx="2" presStyleCnt="6"/>
      <dgm:spPr/>
    </dgm:pt>
    <dgm:pt modelId="{C07A2870-43C1-AA46-B599-E4488D8EDF6E}" type="pres">
      <dgm:prSet presAssocID="{7FA455DF-FF6C-BA49-A33E-E5167BE51CF8}" presName="connTx" presStyleLbl="parChTrans1D3" presStyleIdx="2" presStyleCnt="6"/>
      <dgm:spPr/>
    </dgm:pt>
    <dgm:pt modelId="{D316B13E-083D-AC48-BF07-FEB36844C146}" type="pres">
      <dgm:prSet presAssocID="{C7B93B84-6118-A84D-8CFD-FE928F5F01DD}" presName="root2" presStyleCnt="0"/>
      <dgm:spPr/>
    </dgm:pt>
    <dgm:pt modelId="{352AA2C0-66D1-7C4F-989F-8400C85E004A}" type="pres">
      <dgm:prSet presAssocID="{C7B93B84-6118-A84D-8CFD-FE928F5F01DD}" presName="LevelTwoTextNode" presStyleLbl="node3" presStyleIdx="2" presStyleCnt="6">
        <dgm:presLayoutVars>
          <dgm:chPref val="3"/>
        </dgm:presLayoutVars>
      </dgm:prSet>
      <dgm:spPr/>
    </dgm:pt>
    <dgm:pt modelId="{2ECF265B-867C-5048-AF96-3CACB06C29B3}" type="pres">
      <dgm:prSet presAssocID="{C7B93B84-6118-A84D-8CFD-FE928F5F01DD}" presName="level3hierChild" presStyleCnt="0"/>
      <dgm:spPr/>
    </dgm:pt>
    <dgm:pt modelId="{9E95D78A-B368-0C41-AB70-73D486867029}" type="pres">
      <dgm:prSet presAssocID="{DC39E93A-3D9A-6E45-A325-5D9E94334AC0}" presName="conn2-1" presStyleLbl="parChTrans1D3" presStyleIdx="3" presStyleCnt="6"/>
      <dgm:spPr/>
    </dgm:pt>
    <dgm:pt modelId="{5CEE16E6-EFED-F043-9CCD-0EDB87385C38}" type="pres">
      <dgm:prSet presAssocID="{DC39E93A-3D9A-6E45-A325-5D9E94334AC0}" presName="connTx" presStyleLbl="parChTrans1D3" presStyleIdx="3" presStyleCnt="6"/>
      <dgm:spPr/>
    </dgm:pt>
    <dgm:pt modelId="{1A235E5D-B1A1-9741-A2BF-E3CA7FC7100E}" type="pres">
      <dgm:prSet presAssocID="{AC216898-5847-A943-835F-E85406F39C88}" presName="root2" presStyleCnt="0"/>
      <dgm:spPr/>
    </dgm:pt>
    <dgm:pt modelId="{89BF0E18-769C-C748-B2DE-A9FF030A26A2}" type="pres">
      <dgm:prSet presAssocID="{AC216898-5847-A943-835F-E85406F39C88}" presName="LevelTwoTextNode" presStyleLbl="node3" presStyleIdx="3" presStyleCnt="6">
        <dgm:presLayoutVars>
          <dgm:chPref val="3"/>
        </dgm:presLayoutVars>
      </dgm:prSet>
      <dgm:spPr/>
    </dgm:pt>
    <dgm:pt modelId="{46737A3A-D045-9D43-81F7-150CADC5B909}" type="pres">
      <dgm:prSet presAssocID="{AC216898-5847-A943-835F-E85406F39C88}" presName="level3hierChild" presStyleCnt="0"/>
      <dgm:spPr/>
    </dgm:pt>
    <dgm:pt modelId="{7C4FDF57-A818-614B-AD0F-605290F7BFB4}" type="pres">
      <dgm:prSet presAssocID="{20E7D968-9BEE-3C4F-A6B5-5E9CA7C15B1D}" presName="conn2-1" presStyleLbl="parChTrans1D3" presStyleIdx="4" presStyleCnt="6"/>
      <dgm:spPr/>
    </dgm:pt>
    <dgm:pt modelId="{D43F3696-B47C-5845-85D4-EAC99906D21B}" type="pres">
      <dgm:prSet presAssocID="{20E7D968-9BEE-3C4F-A6B5-5E9CA7C15B1D}" presName="connTx" presStyleLbl="parChTrans1D3" presStyleIdx="4" presStyleCnt="6"/>
      <dgm:spPr/>
    </dgm:pt>
    <dgm:pt modelId="{44CB2FB8-C993-D04C-A21B-C6806047B607}" type="pres">
      <dgm:prSet presAssocID="{A0B4ED02-72E2-A343-8B6F-85115EC84222}" presName="root2" presStyleCnt="0"/>
      <dgm:spPr/>
    </dgm:pt>
    <dgm:pt modelId="{1AA04C0D-6861-C844-A020-B1CD3047C3EE}" type="pres">
      <dgm:prSet presAssocID="{A0B4ED02-72E2-A343-8B6F-85115EC84222}" presName="LevelTwoTextNode" presStyleLbl="node3" presStyleIdx="4" presStyleCnt="6">
        <dgm:presLayoutVars>
          <dgm:chPref val="3"/>
        </dgm:presLayoutVars>
      </dgm:prSet>
      <dgm:spPr/>
    </dgm:pt>
    <dgm:pt modelId="{C97C362B-F0AA-1042-A551-64F348862E07}" type="pres">
      <dgm:prSet presAssocID="{A0B4ED02-72E2-A343-8B6F-85115EC84222}" presName="level3hierChild" presStyleCnt="0"/>
      <dgm:spPr/>
    </dgm:pt>
    <dgm:pt modelId="{FDF089B0-D2E7-9345-A5A7-76CE18C386A1}" type="pres">
      <dgm:prSet presAssocID="{3DFB0B72-6411-2244-983C-98C1BB2086BE}" presName="conn2-1" presStyleLbl="parChTrans1D3" presStyleIdx="5" presStyleCnt="6"/>
      <dgm:spPr/>
    </dgm:pt>
    <dgm:pt modelId="{94BD9BA7-A736-F541-B62B-2FA8D5FED363}" type="pres">
      <dgm:prSet presAssocID="{3DFB0B72-6411-2244-983C-98C1BB2086BE}" presName="connTx" presStyleLbl="parChTrans1D3" presStyleIdx="5" presStyleCnt="6"/>
      <dgm:spPr/>
    </dgm:pt>
    <dgm:pt modelId="{336D38C6-726C-DE4D-9FF7-B2F27D57B631}" type="pres">
      <dgm:prSet presAssocID="{5C6104C2-D7E8-2644-96EF-CC63E03D850B}" presName="root2" presStyleCnt="0"/>
      <dgm:spPr/>
    </dgm:pt>
    <dgm:pt modelId="{A4D325CF-1A88-8C46-8A04-C75F92435B8B}" type="pres">
      <dgm:prSet presAssocID="{5C6104C2-D7E8-2644-96EF-CC63E03D850B}" presName="LevelTwoTextNode" presStyleLbl="node3" presStyleIdx="5" presStyleCnt="6">
        <dgm:presLayoutVars>
          <dgm:chPref val="3"/>
        </dgm:presLayoutVars>
      </dgm:prSet>
      <dgm:spPr/>
    </dgm:pt>
    <dgm:pt modelId="{87B89ECA-CDA6-6B47-A4F8-9123F8D89002}" type="pres">
      <dgm:prSet presAssocID="{5C6104C2-D7E8-2644-96EF-CC63E03D850B}" presName="level3hierChild" presStyleCnt="0"/>
      <dgm:spPr/>
    </dgm:pt>
  </dgm:ptLst>
  <dgm:cxnLst>
    <dgm:cxn modelId="{EC02DE00-1105-174E-9CAA-B70BC2BE2D25}" type="presOf" srcId="{AE203D4C-A9EB-E94B-8322-6E6E595B1689}" destId="{303CD690-4A3C-C047-87B5-09B10EF01FB1}" srcOrd="1" destOrd="0" presId="urn:microsoft.com/office/officeart/2005/8/layout/hierarchy2"/>
    <dgm:cxn modelId="{48F64C03-6123-9E48-88D7-E28272267AE3}" type="presOf" srcId="{DC39E93A-3D9A-6E45-A325-5D9E94334AC0}" destId="{5CEE16E6-EFED-F043-9CCD-0EDB87385C38}" srcOrd="1" destOrd="0" presId="urn:microsoft.com/office/officeart/2005/8/layout/hierarchy2"/>
    <dgm:cxn modelId="{68A9A104-A849-6345-8F0E-40515B0D4B05}" srcId="{E34D5E1A-25EE-1747-AA0B-A417C184767D}" destId="{A0B4ED02-72E2-A343-8B6F-85115EC84222}" srcOrd="2" destOrd="0" parTransId="{20E7D968-9BEE-3C4F-A6B5-5E9CA7C15B1D}" sibTransId="{03EB7974-1FB5-BF4E-934B-96FC70959917}"/>
    <dgm:cxn modelId="{38648205-9DED-5842-A55C-BA532A3CEAD0}" type="presOf" srcId="{9B126999-0401-CF4C-98AE-00F09875050F}" destId="{2B2B0CEE-426C-B248-85F7-2516DD4FF960}" srcOrd="0" destOrd="0" presId="urn:microsoft.com/office/officeart/2005/8/layout/hierarchy2"/>
    <dgm:cxn modelId="{224EE116-EE72-9B49-8C37-633A246223B6}" type="presOf" srcId="{E34D5E1A-25EE-1747-AA0B-A417C184767D}" destId="{C2DA78E4-99EC-C148-81A2-5123C47C5A96}" srcOrd="0" destOrd="0" presId="urn:microsoft.com/office/officeart/2005/8/layout/hierarchy2"/>
    <dgm:cxn modelId="{BB91B628-BBB4-8247-BED7-7CCDC075E0BD}" type="presOf" srcId="{C7B93B84-6118-A84D-8CFD-FE928F5F01DD}" destId="{352AA2C0-66D1-7C4F-989F-8400C85E004A}" srcOrd="0" destOrd="0" presId="urn:microsoft.com/office/officeart/2005/8/layout/hierarchy2"/>
    <dgm:cxn modelId="{CC897D33-B561-0C4F-8F59-07A284C5D0CE}" type="presOf" srcId="{DC39E93A-3D9A-6E45-A325-5D9E94334AC0}" destId="{9E95D78A-B368-0C41-AB70-73D486867029}" srcOrd="0" destOrd="0" presId="urn:microsoft.com/office/officeart/2005/8/layout/hierarchy2"/>
    <dgm:cxn modelId="{6F71CC47-10A5-7E44-B20B-9CDCA3E8CB3B}" type="presOf" srcId="{AC216898-5847-A943-835F-E85406F39C88}" destId="{89BF0E18-769C-C748-B2DE-A9FF030A26A2}" srcOrd="0" destOrd="0" presId="urn:microsoft.com/office/officeart/2005/8/layout/hierarchy2"/>
    <dgm:cxn modelId="{2942AA4F-43B6-1E49-A4BE-35C4DEAC4A0F}" type="presOf" srcId="{20E7D968-9BEE-3C4F-A6B5-5E9CA7C15B1D}" destId="{7C4FDF57-A818-614B-AD0F-605290F7BFB4}" srcOrd="0" destOrd="0" presId="urn:microsoft.com/office/officeart/2005/8/layout/hierarchy2"/>
    <dgm:cxn modelId="{D1465E53-6743-9D43-B149-C1FB87FF507C}" type="presOf" srcId="{20E7D968-9BEE-3C4F-A6B5-5E9CA7C15B1D}" destId="{D43F3696-B47C-5845-85D4-EAC99906D21B}" srcOrd="1" destOrd="0" presId="urn:microsoft.com/office/officeart/2005/8/layout/hierarchy2"/>
    <dgm:cxn modelId="{0F160E54-B90A-B84B-951C-8848E87F79D1}" type="presOf" srcId="{A0B4ED02-72E2-A343-8B6F-85115EC84222}" destId="{1AA04C0D-6861-C844-A020-B1CD3047C3EE}" srcOrd="0" destOrd="0" presId="urn:microsoft.com/office/officeart/2005/8/layout/hierarchy2"/>
    <dgm:cxn modelId="{17F83C55-A812-B447-BB53-FE9F547241C6}" type="presOf" srcId="{3DFB0B72-6411-2244-983C-98C1BB2086BE}" destId="{94BD9BA7-A736-F541-B62B-2FA8D5FED363}" srcOrd="1" destOrd="0" presId="urn:microsoft.com/office/officeart/2005/8/layout/hierarchy2"/>
    <dgm:cxn modelId="{D73B2057-F161-E147-A153-AADDE884F9F3}" type="presOf" srcId="{BD0D1973-F66B-8D44-B77E-1FDB293C47EB}" destId="{22478040-80C4-984F-917A-D03FE44E4C14}" srcOrd="0" destOrd="0" presId="urn:microsoft.com/office/officeart/2005/8/layout/hierarchy2"/>
    <dgm:cxn modelId="{E8AFB668-CCC2-024D-A0D4-379BA561F1B0}" srcId="{BD0D1973-F66B-8D44-B77E-1FDB293C47EB}" destId="{CEC2885B-6595-2643-8D82-82867942878A}" srcOrd="0" destOrd="0" parTransId="{4DFF7D04-CBF3-9844-934C-C22D6A7733B7}" sibTransId="{1AE8C7FA-1F42-3B44-A54D-C88EFB6383E1}"/>
    <dgm:cxn modelId="{1DADCB6B-68EB-8E42-8574-2903C5844236}" type="presOf" srcId="{258F80E8-1FB7-F74D-8E8E-62E24087A8A3}" destId="{5DF50EA5-AD11-B544-A18A-C5F108083E88}" srcOrd="0" destOrd="0" presId="urn:microsoft.com/office/officeart/2005/8/layout/hierarchy2"/>
    <dgm:cxn modelId="{36D0D26B-3811-A34D-817F-516C6727E528}" type="presOf" srcId="{F442CEB6-3F0C-7046-A4BA-FB0179416D2C}" destId="{7FBFFD87-76B1-C843-B56A-095191BB81E4}" srcOrd="0" destOrd="0" presId="urn:microsoft.com/office/officeart/2005/8/layout/hierarchy2"/>
    <dgm:cxn modelId="{3A7A1270-D9A2-9D4D-929A-CEB024E49E2A}" srcId="{CEC2885B-6595-2643-8D82-82867942878A}" destId="{B49870E6-75F7-1441-AF36-464A767AD7D3}" srcOrd="0" destOrd="0" parTransId="{AE203D4C-A9EB-E94B-8322-6E6E595B1689}" sibTransId="{A35042F5-D274-7A4E-910D-FBAC8987C8E1}"/>
    <dgm:cxn modelId="{F432C176-83EF-BE42-BCA8-F7BF242AF54F}" type="presOf" srcId="{4DFF7D04-CBF3-9844-934C-C22D6A7733B7}" destId="{ACD0AC45-3320-4A4C-9E1E-A834A4F3FFFF}" srcOrd="0" destOrd="0" presId="urn:microsoft.com/office/officeart/2005/8/layout/hierarchy2"/>
    <dgm:cxn modelId="{5BFD497B-6FA4-EF4F-8470-4FB8045D84E6}" type="presOf" srcId="{AE203D4C-A9EB-E94B-8322-6E6E595B1689}" destId="{9831BC3D-7FCD-E745-93DB-228D41B0C293}" srcOrd="0" destOrd="0" presId="urn:microsoft.com/office/officeart/2005/8/layout/hierarchy2"/>
    <dgm:cxn modelId="{DD030B86-FFC8-384F-AE2A-A4B41107DF21}" type="presOf" srcId="{7FA455DF-FF6C-BA49-A33E-E5167BE51CF8}" destId="{C07A2870-43C1-AA46-B599-E4488D8EDF6E}" srcOrd="1" destOrd="0" presId="urn:microsoft.com/office/officeart/2005/8/layout/hierarchy2"/>
    <dgm:cxn modelId="{7771F088-231F-844F-8949-F3E06E7B11F4}" srcId="{E34D5E1A-25EE-1747-AA0B-A417C184767D}" destId="{5C6104C2-D7E8-2644-96EF-CC63E03D850B}" srcOrd="3" destOrd="0" parTransId="{3DFB0B72-6411-2244-983C-98C1BB2086BE}" sibTransId="{8A2783D5-27E8-1448-BC2C-148A98D32F82}"/>
    <dgm:cxn modelId="{039EC78B-D18C-A645-9663-99B41E798470}" type="presOf" srcId="{9B126999-0401-CF4C-98AE-00F09875050F}" destId="{D06A4BEA-A080-C544-8DF7-A9EB6D3D76B6}" srcOrd="1" destOrd="0" presId="urn:microsoft.com/office/officeart/2005/8/layout/hierarchy2"/>
    <dgm:cxn modelId="{0DF9D69A-E712-AB4B-AB4D-BCB77A126D18}" srcId="{E34D5E1A-25EE-1747-AA0B-A417C184767D}" destId="{C7B93B84-6118-A84D-8CFD-FE928F5F01DD}" srcOrd="0" destOrd="0" parTransId="{7FA455DF-FF6C-BA49-A33E-E5167BE51CF8}" sibTransId="{A002D9A8-25CB-4E47-A1A4-2EE1D5DBBFEC}"/>
    <dgm:cxn modelId="{088F60A8-49C7-0E4E-B522-ADA23BF066E7}" type="presOf" srcId="{89632238-B8CE-3146-9892-FD3CD7B8D121}" destId="{103D0C4F-6005-1149-8793-AE746BF0E1A7}" srcOrd="0" destOrd="0" presId="urn:microsoft.com/office/officeart/2005/8/layout/hierarchy2"/>
    <dgm:cxn modelId="{0E0E83AB-3F2B-4F44-ADC9-3A0E9A8E4188}" srcId="{E34D5E1A-25EE-1747-AA0B-A417C184767D}" destId="{AC216898-5847-A943-835F-E85406F39C88}" srcOrd="1" destOrd="0" parTransId="{DC39E93A-3D9A-6E45-A325-5D9E94334AC0}" sibTransId="{64317841-7548-A14D-AD6E-85A377403858}"/>
    <dgm:cxn modelId="{CA09ECAD-74A7-7644-9F5A-DE7E8C3CB99B}" type="presOf" srcId="{4DFF7D04-CBF3-9844-934C-C22D6A7733B7}" destId="{6311F840-8680-CB4E-93EF-30AFC851F35D}" srcOrd="1" destOrd="0" presId="urn:microsoft.com/office/officeart/2005/8/layout/hierarchy2"/>
    <dgm:cxn modelId="{44129EBB-873F-4B46-BB6F-936E22C7B18D}" srcId="{CEC2885B-6595-2643-8D82-82867942878A}" destId="{258F80E8-1FB7-F74D-8E8E-62E24087A8A3}" srcOrd="1" destOrd="0" parTransId="{9B126999-0401-CF4C-98AE-00F09875050F}" sibTransId="{D38EFFD6-2CF7-0F4D-B770-FA43B12014EA}"/>
    <dgm:cxn modelId="{90E222D4-8FE2-A84E-87F9-7C251BB5AACA}" srcId="{BD0D1973-F66B-8D44-B77E-1FDB293C47EB}" destId="{E34D5E1A-25EE-1747-AA0B-A417C184767D}" srcOrd="1" destOrd="0" parTransId="{89632238-B8CE-3146-9892-FD3CD7B8D121}" sibTransId="{54F32DAB-85F5-984B-884E-D604DBBBB8C5}"/>
    <dgm:cxn modelId="{0192C1E6-0E6B-B540-AD63-5A0A07A4560C}" type="presOf" srcId="{7FA455DF-FF6C-BA49-A33E-E5167BE51CF8}" destId="{78AE754F-6889-C843-80BD-62B025E48DA1}" srcOrd="0" destOrd="0" presId="urn:microsoft.com/office/officeart/2005/8/layout/hierarchy2"/>
    <dgm:cxn modelId="{C6E30AEA-6D60-344C-8D4D-A93C8F9B211B}" type="presOf" srcId="{3DFB0B72-6411-2244-983C-98C1BB2086BE}" destId="{FDF089B0-D2E7-9345-A5A7-76CE18C386A1}" srcOrd="0" destOrd="0" presId="urn:microsoft.com/office/officeart/2005/8/layout/hierarchy2"/>
    <dgm:cxn modelId="{1F768BEA-26AB-5340-82EA-9C20F1191953}" type="presOf" srcId="{89632238-B8CE-3146-9892-FD3CD7B8D121}" destId="{C98B591F-0BDA-4D47-8BB2-107B7CABFA67}" srcOrd="1" destOrd="0" presId="urn:microsoft.com/office/officeart/2005/8/layout/hierarchy2"/>
    <dgm:cxn modelId="{1B291BEC-3B56-E648-9A24-687939785CF2}" type="presOf" srcId="{CEC2885B-6595-2643-8D82-82867942878A}" destId="{13763CD5-25E5-6746-8FBD-D9B40D93D3E3}" srcOrd="0" destOrd="0" presId="urn:microsoft.com/office/officeart/2005/8/layout/hierarchy2"/>
    <dgm:cxn modelId="{9FE492F0-77FF-F643-85A4-E105974963A0}" type="presOf" srcId="{B49870E6-75F7-1441-AF36-464A767AD7D3}" destId="{7B68F4E3-B990-1349-B05C-C42FCE43D004}" srcOrd="0" destOrd="0" presId="urn:microsoft.com/office/officeart/2005/8/layout/hierarchy2"/>
    <dgm:cxn modelId="{8CD99EF3-1CB4-EB4F-BA5C-84A38ADF669B}" type="presOf" srcId="{5C6104C2-D7E8-2644-96EF-CC63E03D850B}" destId="{A4D325CF-1A88-8C46-8A04-C75F92435B8B}" srcOrd="0" destOrd="0" presId="urn:microsoft.com/office/officeart/2005/8/layout/hierarchy2"/>
    <dgm:cxn modelId="{D23411FC-A770-4948-9FE5-88B504E7592F}" srcId="{F442CEB6-3F0C-7046-A4BA-FB0179416D2C}" destId="{BD0D1973-F66B-8D44-B77E-1FDB293C47EB}" srcOrd="0" destOrd="0" parTransId="{0D791587-4976-9F4B-ACF3-1884BAA1D47F}" sibTransId="{CE2379F8-2FB2-E74E-A700-03DBBF497609}"/>
    <dgm:cxn modelId="{D19964AA-31CC-6448-A529-65318492EF14}" type="presParOf" srcId="{7FBFFD87-76B1-C843-B56A-095191BB81E4}" destId="{96E6FEA1-69E3-2D45-AE5D-0D8EDC5C9D61}" srcOrd="0" destOrd="0" presId="urn:microsoft.com/office/officeart/2005/8/layout/hierarchy2"/>
    <dgm:cxn modelId="{0C0692C2-2E3C-5E49-AF55-FED331CE6AB8}" type="presParOf" srcId="{96E6FEA1-69E3-2D45-AE5D-0D8EDC5C9D61}" destId="{22478040-80C4-984F-917A-D03FE44E4C14}" srcOrd="0" destOrd="0" presId="urn:microsoft.com/office/officeart/2005/8/layout/hierarchy2"/>
    <dgm:cxn modelId="{D223617D-DC67-A74E-B90B-A863E5AD66BC}" type="presParOf" srcId="{96E6FEA1-69E3-2D45-AE5D-0D8EDC5C9D61}" destId="{A5C7A76C-376D-3641-BE29-7E56CC6B6A9E}" srcOrd="1" destOrd="0" presId="urn:microsoft.com/office/officeart/2005/8/layout/hierarchy2"/>
    <dgm:cxn modelId="{594DA3C9-101C-044B-BEC7-CEC9BF14427A}" type="presParOf" srcId="{A5C7A76C-376D-3641-BE29-7E56CC6B6A9E}" destId="{ACD0AC45-3320-4A4C-9E1E-A834A4F3FFFF}" srcOrd="0" destOrd="0" presId="urn:microsoft.com/office/officeart/2005/8/layout/hierarchy2"/>
    <dgm:cxn modelId="{6B2F6DE1-39B3-6044-BDC0-A8F2AAE5CBE6}" type="presParOf" srcId="{ACD0AC45-3320-4A4C-9E1E-A834A4F3FFFF}" destId="{6311F840-8680-CB4E-93EF-30AFC851F35D}" srcOrd="0" destOrd="0" presId="urn:microsoft.com/office/officeart/2005/8/layout/hierarchy2"/>
    <dgm:cxn modelId="{7A988D62-04D5-D646-9FAB-75F4B537B559}" type="presParOf" srcId="{A5C7A76C-376D-3641-BE29-7E56CC6B6A9E}" destId="{3955E26A-F7E3-F942-8DA2-13FF3BD93F54}" srcOrd="1" destOrd="0" presId="urn:microsoft.com/office/officeart/2005/8/layout/hierarchy2"/>
    <dgm:cxn modelId="{79081F62-4F26-D241-BD5F-8AC62AC53A9B}" type="presParOf" srcId="{3955E26A-F7E3-F942-8DA2-13FF3BD93F54}" destId="{13763CD5-25E5-6746-8FBD-D9B40D93D3E3}" srcOrd="0" destOrd="0" presId="urn:microsoft.com/office/officeart/2005/8/layout/hierarchy2"/>
    <dgm:cxn modelId="{72095BF0-0561-4B40-95E2-6B618F31A5A7}" type="presParOf" srcId="{3955E26A-F7E3-F942-8DA2-13FF3BD93F54}" destId="{2E5AEC81-5AEF-0A4C-9B6B-E00B640B3EBA}" srcOrd="1" destOrd="0" presId="urn:microsoft.com/office/officeart/2005/8/layout/hierarchy2"/>
    <dgm:cxn modelId="{B5D4030C-F2F0-CB4F-8DA2-EFCBEE246441}" type="presParOf" srcId="{2E5AEC81-5AEF-0A4C-9B6B-E00B640B3EBA}" destId="{9831BC3D-7FCD-E745-93DB-228D41B0C293}" srcOrd="0" destOrd="0" presId="urn:microsoft.com/office/officeart/2005/8/layout/hierarchy2"/>
    <dgm:cxn modelId="{A5DCA379-B66C-CB42-B187-DB0788C7AC9A}" type="presParOf" srcId="{9831BC3D-7FCD-E745-93DB-228D41B0C293}" destId="{303CD690-4A3C-C047-87B5-09B10EF01FB1}" srcOrd="0" destOrd="0" presId="urn:microsoft.com/office/officeart/2005/8/layout/hierarchy2"/>
    <dgm:cxn modelId="{478E0C9C-7384-7044-81FE-8FF7203A3A60}" type="presParOf" srcId="{2E5AEC81-5AEF-0A4C-9B6B-E00B640B3EBA}" destId="{DED6371B-23D0-1346-A082-E3AC2C4ECE38}" srcOrd="1" destOrd="0" presId="urn:microsoft.com/office/officeart/2005/8/layout/hierarchy2"/>
    <dgm:cxn modelId="{1142332D-9C6A-7948-8728-52B90A9CFC45}" type="presParOf" srcId="{DED6371B-23D0-1346-A082-E3AC2C4ECE38}" destId="{7B68F4E3-B990-1349-B05C-C42FCE43D004}" srcOrd="0" destOrd="0" presId="urn:microsoft.com/office/officeart/2005/8/layout/hierarchy2"/>
    <dgm:cxn modelId="{72E5A0F7-91D5-8342-9AC0-64AC694278C7}" type="presParOf" srcId="{DED6371B-23D0-1346-A082-E3AC2C4ECE38}" destId="{C20CC5E5-05EE-264A-BFFD-BFFF911FDFB4}" srcOrd="1" destOrd="0" presId="urn:microsoft.com/office/officeart/2005/8/layout/hierarchy2"/>
    <dgm:cxn modelId="{BD58D0D9-4A63-A94A-AB2A-E1918D7ABDF5}" type="presParOf" srcId="{2E5AEC81-5AEF-0A4C-9B6B-E00B640B3EBA}" destId="{2B2B0CEE-426C-B248-85F7-2516DD4FF960}" srcOrd="2" destOrd="0" presId="urn:microsoft.com/office/officeart/2005/8/layout/hierarchy2"/>
    <dgm:cxn modelId="{A135BB38-FA28-6B47-AD1C-866D3B220CCC}" type="presParOf" srcId="{2B2B0CEE-426C-B248-85F7-2516DD4FF960}" destId="{D06A4BEA-A080-C544-8DF7-A9EB6D3D76B6}" srcOrd="0" destOrd="0" presId="urn:microsoft.com/office/officeart/2005/8/layout/hierarchy2"/>
    <dgm:cxn modelId="{29270BB0-1191-6B4E-8F33-1084671ABF46}" type="presParOf" srcId="{2E5AEC81-5AEF-0A4C-9B6B-E00B640B3EBA}" destId="{9EE0B8F8-1636-3541-9D0A-B123B3C1E3C2}" srcOrd="3" destOrd="0" presId="urn:microsoft.com/office/officeart/2005/8/layout/hierarchy2"/>
    <dgm:cxn modelId="{B7ADDD26-FE75-B143-B94E-9C831C1F170A}" type="presParOf" srcId="{9EE0B8F8-1636-3541-9D0A-B123B3C1E3C2}" destId="{5DF50EA5-AD11-B544-A18A-C5F108083E88}" srcOrd="0" destOrd="0" presId="urn:microsoft.com/office/officeart/2005/8/layout/hierarchy2"/>
    <dgm:cxn modelId="{EF28ED0A-07BE-CA4A-8FD1-A02AAF612481}" type="presParOf" srcId="{9EE0B8F8-1636-3541-9D0A-B123B3C1E3C2}" destId="{D4EF3B42-2576-DE42-A8C6-78CE8CCD6F3D}" srcOrd="1" destOrd="0" presId="urn:microsoft.com/office/officeart/2005/8/layout/hierarchy2"/>
    <dgm:cxn modelId="{8D1C0866-3032-374C-AC4D-0EA9668317FB}" type="presParOf" srcId="{A5C7A76C-376D-3641-BE29-7E56CC6B6A9E}" destId="{103D0C4F-6005-1149-8793-AE746BF0E1A7}" srcOrd="2" destOrd="0" presId="urn:microsoft.com/office/officeart/2005/8/layout/hierarchy2"/>
    <dgm:cxn modelId="{B16D6E76-06D9-FE45-AB02-BAF9B97A9F74}" type="presParOf" srcId="{103D0C4F-6005-1149-8793-AE746BF0E1A7}" destId="{C98B591F-0BDA-4D47-8BB2-107B7CABFA67}" srcOrd="0" destOrd="0" presId="urn:microsoft.com/office/officeart/2005/8/layout/hierarchy2"/>
    <dgm:cxn modelId="{4A49E527-0549-E64D-8FF1-29620157FF82}" type="presParOf" srcId="{A5C7A76C-376D-3641-BE29-7E56CC6B6A9E}" destId="{290BDA3E-2E32-8940-86F9-D454101C8A37}" srcOrd="3" destOrd="0" presId="urn:microsoft.com/office/officeart/2005/8/layout/hierarchy2"/>
    <dgm:cxn modelId="{F8889B0F-FCA0-564A-A667-376BF0EA3D30}" type="presParOf" srcId="{290BDA3E-2E32-8940-86F9-D454101C8A37}" destId="{C2DA78E4-99EC-C148-81A2-5123C47C5A96}" srcOrd="0" destOrd="0" presId="urn:microsoft.com/office/officeart/2005/8/layout/hierarchy2"/>
    <dgm:cxn modelId="{FC386B73-F6BE-C041-AF50-7CD67EAFB3FA}" type="presParOf" srcId="{290BDA3E-2E32-8940-86F9-D454101C8A37}" destId="{D89F90B7-11C7-644A-B35B-E88058B0FAA3}" srcOrd="1" destOrd="0" presId="urn:microsoft.com/office/officeart/2005/8/layout/hierarchy2"/>
    <dgm:cxn modelId="{ADD94261-DC68-1248-A72D-7A81A7D85A1B}" type="presParOf" srcId="{D89F90B7-11C7-644A-B35B-E88058B0FAA3}" destId="{78AE754F-6889-C843-80BD-62B025E48DA1}" srcOrd="0" destOrd="0" presId="urn:microsoft.com/office/officeart/2005/8/layout/hierarchy2"/>
    <dgm:cxn modelId="{3E0A9C92-F271-5745-A334-CB44B60D59CE}" type="presParOf" srcId="{78AE754F-6889-C843-80BD-62B025E48DA1}" destId="{C07A2870-43C1-AA46-B599-E4488D8EDF6E}" srcOrd="0" destOrd="0" presId="urn:microsoft.com/office/officeart/2005/8/layout/hierarchy2"/>
    <dgm:cxn modelId="{FB6566F6-5967-3447-8CA6-D19065745CEC}" type="presParOf" srcId="{D89F90B7-11C7-644A-B35B-E88058B0FAA3}" destId="{D316B13E-083D-AC48-BF07-FEB36844C146}" srcOrd="1" destOrd="0" presId="urn:microsoft.com/office/officeart/2005/8/layout/hierarchy2"/>
    <dgm:cxn modelId="{D89EC727-A40F-5243-81BA-59E1B5C8E11D}" type="presParOf" srcId="{D316B13E-083D-AC48-BF07-FEB36844C146}" destId="{352AA2C0-66D1-7C4F-989F-8400C85E004A}" srcOrd="0" destOrd="0" presId="urn:microsoft.com/office/officeart/2005/8/layout/hierarchy2"/>
    <dgm:cxn modelId="{7DEBE58F-9399-D343-882B-89294C0BFF50}" type="presParOf" srcId="{D316B13E-083D-AC48-BF07-FEB36844C146}" destId="{2ECF265B-867C-5048-AF96-3CACB06C29B3}" srcOrd="1" destOrd="0" presId="urn:microsoft.com/office/officeart/2005/8/layout/hierarchy2"/>
    <dgm:cxn modelId="{8BD99060-D6C3-9544-8A39-B3D297D8FEB6}" type="presParOf" srcId="{D89F90B7-11C7-644A-B35B-E88058B0FAA3}" destId="{9E95D78A-B368-0C41-AB70-73D486867029}" srcOrd="2" destOrd="0" presId="urn:microsoft.com/office/officeart/2005/8/layout/hierarchy2"/>
    <dgm:cxn modelId="{499EF02B-D56D-5344-80B5-05D6E3F4F355}" type="presParOf" srcId="{9E95D78A-B368-0C41-AB70-73D486867029}" destId="{5CEE16E6-EFED-F043-9CCD-0EDB87385C38}" srcOrd="0" destOrd="0" presId="urn:microsoft.com/office/officeart/2005/8/layout/hierarchy2"/>
    <dgm:cxn modelId="{508C3D52-BA49-8349-9BD4-32BD86A01394}" type="presParOf" srcId="{D89F90B7-11C7-644A-B35B-E88058B0FAA3}" destId="{1A235E5D-B1A1-9741-A2BF-E3CA7FC7100E}" srcOrd="3" destOrd="0" presId="urn:microsoft.com/office/officeart/2005/8/layout/hierarchy2"/>
    <dgm:cxn modelId="{01BAE07E-32C0-A643-A78C-F598C73892C5}" type="presParOf" srcId="{1A235E5D-B1A1-9741-A2BF-E3CA7FC7100E}" destId="{89BF0E18-769C-C748-B2DE-A9FF030A26A2}" srcOrd="0" destOrd="0" presId="urn:microsoft.com/office/officeart/2005/8/layout/hierarchy2"/>
    <dgm:cxn modelId="{36510FC4-8224-6946-A3BA-C73F4F2EFCE5}" type="presParOf" srcId="{1A235E5D-B1A1-9741-A2BF-E3CA7FC7100E}" destId="{46737A3A-D045-9D43-81F7-150CADC5B909}" srcOrd="1" destOrd="0" presId="urn:microsoft.com/office/officeart/2005/8/layout/hierarchy2"/>
    <dgm:cxn modelId="{D01F4B61-2753-DC4F-8D18-32AFA5172651}" type="presParOf" srcId="{D89F90B7-11C7-644A-B35B-E88058B0FAA3}" destId="{7C4FDF57-A818-614B-AD0F-605290F7BFB4}" srcOrd="4" destOrd="0" presId="urn:microsoft.com/office/officeart/2005/8/layout/hierarchy2"/>
    <dgm:cxn modelId="{65EBBDEE-6892-CC40-B70A-C67808E541B8}" type="presParOf" srcId="{7C4FDF57-A818-614B-AD0F-605290F7BFB4}" destId="{D43F3696-B47C-5845-85D4-EAC99906D21B}" srcOrd="0" destOrd="0" presId="urn:microsoft.com/office/officeart/2005/8/layout/hierarchy2"/>
    <dgm:cxn modelId="{C4123544-B0B6-D74A-96EE-04220AD3EB58}" type="presParOf" srcId="{D89F90B7-11C7-644A-B35B-E88058B0FAA3}" destId="{44CB2FB8-C993-D04C-A21B-C6806047B607}" srcOrd="5" destOrd="0" presId="urn:microsoft.com/office/officeart/2005/8/layout/hierarchy2"/>
    <dgm:cxn modelId="{CB0E3AC2-AD52-924E-AAFD-9A5C55613BDF}" type="presParOf" srcId="{44CB2FB8-C993-D04C-A21B-C6806047B607}" destId="{1AA04C0D-6861-C844-A020-B1CD3047C3EE}" srcOrd="0" destOrd="0" presId="urn:microsoft.com/office/officeart/2005/8/layout/hierarchy2"/>
    <dgm:cxn modelId="{F47E814A-03E8-CE42-940E-7B7B74D8A0D5}" type="presParOf" srcId="{44CB2FB8-C993-D04C-A21B-C6806047B607}" destId="{C97C362B-F0AA-1042-A551-64F348862E07}" srcOrd="1" destOrd="0" presId="urn:microsoft.com/office/officeart/2005/8/layout/hierarchy2"/>
    <dgm:cxn modelId="{FA86D555-C3EA-104B-A77F-C18B9933A6B3}" type="presParOf" srcId="{D89F90B7-11C7-644A-B35B-E88058B0FAA3}" destId="{FDF089B0-D2E7-9345-A5A7-76CE18C386A1}" srcOrd="6" destOrd="0" presId="urn:microsoft.com/office/officeart/2005/8/layout/hierarchy2"/>
    <dgm:cxn modelId="{1D8E8B02-BD56-B44F-A52D-D57466D85B85}" type="presParOf" srcId="{FDF089B0-D2E7-9345-A5A7-76CE18C386A1}" destId="{94BD9BA7-A736-F541-B62B-2FA8D5FED363}" srcOrd="0" destOrd="0" presId="urn:microsoft.com/office/officeart/2005/8/layout/hierarchy2"/>
    <dgm:cxn modelId="{B66C4E55-F428-BB4E-9603-BF0490E1316B}" type="presParOf" srcId="{D89F90B7-11C7-644A-B35B-E88058B0FAA3}" destId="{336D38C6-726C-DE4D-9FF7-B2F27D57B631}" srcOrd="7" destOrd="0" presId="urn:microsoft.com/office/officeart/2005/8/layout/hierarchy2"/>
    <dgm:cxn modelId="{B4A454A5-82B1-3F49-A0C5-4F9EA372EEF3}" type="presParOf" srcId="{336D38C6-726C-DE4D-9FF7-B2F27D57B631}" destId="{A4D325CF-1A88-8C46-8A04-C75F92435B8B}" srcOrd="0" destOrd="0" presId="urn:microsoft.com/office/officeart/2005/8/layout/hierarchy2"/>
    <dgm:cxn modelId="{01DA5F79-9211-2248-8001-93F9E4003DDF}" type="presParOf" srcId="{336D38C6-726C-DE4D-9FF7-B2F27D57B631}" destId="{87B89ECA-CDA6-6B47-A4F8-9123F8D8900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78040-80C4-984F-917A-D03FE44E4C14}">
      <dsp:nvSpPr>
        <dsp:cNvPr id="0" name=""/>
        <dsp:cNvSpPr/>
      </dsp:nvSpPr>
      <dsp:spPr>
        <a:xfrm>
          <a:off x="698" y="2111546"/>
          <a:ext cx="1388452" cy="6942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ML</a:t>
          </a:r>
        </a:p>
      </dsp:txBody>
      <dsp:txXfrm>
        <a:off x="21031" y="2131879"/>
        <a:ext cx="1347786" cy="653560"/>
      </dsp:txXfrm>
    </dsp:sp>
    <dsp:sp modelId="{ACD0AC45-3320-4A4C-9E1E-A834A4F3FFFF}">
      <dsp:nvSpPr>
        <dsp:cNvPr id="0" name=""/>
        <dsp:cNvSpPr/>
      </dsp:nvSpPr>
      <dsp:spPr>
        <a:xfrm rot="17692822">
          <a:off x="1006813" y="1848958"/>
          <a:ext cx="1320057" cy="21862"/>
        </a:xfrm>
        <a:custGeom>
          <a:avLst/>
          <a:gdLst/>
          <a:ahLst/>
          <a:cxnLst/>
          <a:rect l="0" t="0" r="0" b="0"/>
          <a:pathLst>
            <a:path>
              <a:moveTo>
                <a:pt x="0" y="10931"/>
              </a:moveTo>
              <a:lnTo>
                <a:pt x="1320057" y="109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33840" y="1826888"/>
        <a:ext cx="66002" cy="66002"/>
      </dsp:txXfrm>
    </dsp:sp>
    <dsp:sp modelId="{13763CD5-25E5-6746-8FBD-D9B40D93D3E3}">
      <dsp:nvSpPr>
        <dsp:cNvPr id="0" name=""/>
        <dsp:cNvSpPr/>
      </dsp:nvSpPr>
      <dsp:spPr>
        <a:xfrm>
          <a:off x="1944532" y="914006"/>
          <a:ext cx="1388452" cy="6942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Basics</a:t>
          </a:r>
        </a:p>
      </dsp:txBody>
      <dsp:txXfrm>
        <a:off x="1964865" y="934339"/>
        <a:ext cx="1347786" cy="653560"/>
      </dsp:txXfrm>
    </dsp:sp>
    <dsp:sp modelId="{9831BC3D-7FCD-E745-93DB-228D41B0C293}">
      <dsp:nvSpPr>
        <dsp:cNvPr id="0" name=""/>
        <dsp:cNvSpPr/>
      </dsp:nvSpPr>
      <dsp:spPr>
        <a:xfrm rot="19457599">
          <a:off x="3268698" y="1050598"/>
          <a:ext cx="683953" cy="21862"/>
        </a:xfrm>
        <a:custGeom>
          <a:avLst/>
          <a:gdLst/>
          <a:ahLst/>
          <a:cxnLst/>
          <a:rect l="0" t="0" r="0" b="0"/>
          <a:pathLst>
            <a:path>
              <a:moveTo>
                <a:pt x="0" y="10931"/>
              </a:moveTo>
              <a:lnTo>
                <a:pt x="683953" y="109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93576" y="1044430"/>
        <a:ext cx="34197" cy="34197"/>
      </dsp:txXfrm>
    </dsp:sp>
    <dsp:sp modelId="{7B68F4E3-B990-1349-B05C-C42FCE43D004}">
      <dsp:nvSpPr>
        <dsp:cNvPr id="0" name=""/>
        <dsp:cNvSpPr/>
      </dsp:nvSpPr>
      <dsp:spPr>
        <a:xfrm>
          <a:off x="3888365" y="514826"/>
          <a:ext cx="1388452" cy="6942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Online courses</a:t>
          </a:r>
        </a:p>
      </dsp:txBody>
      <dsp:txXfrm>
        <a:off x="3908698" y="535159"/>
        <a:ext cx="1347786" cy="653560"/>
      </dsp:txXfrm>
    </dsp:sp>
    <dsp:sp modelId="{2B2B0CEE-426C-B248-85F7-2516DD4FF960}">
      <dsp:nvSpPr>
        <dsp:cNvPr id="0" name=""/>
        <dsp:cNvSpPr/>
      </dsp:nvSpPr>
      <dsp:spPr>
        <a:xfrm rot="2142401">
          <a:off x="3268698" y="1449778"/>
          <a:ext cx="683953" cy="21862"/>
        </a:xfrm>
        <a:custGeom>
          <a:avLst/>
          <a:gdLst/>
          <a:ahLst/>
          <a:cxnLst/>
          <a:rect l="0" t="0" r="0" b="0"/>
          <a:pathLst>
            <a:path>
              <a:moveTo>
                <a:pt x="0" y="10931"/>
              </a:moveTo>
              <a:lnTo>
                <a:pt x="683953" y="109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93576" y="1443610"/>
        <a:ext cx="34197" cy="34197"/>
      </dsp:txXfrm>
    </dsp:sp>
    <dsp:sp modelId="{5DF50EA5-AD11-B544-A18A-C5F108083E88}">
      <dsp:nvSpPr>
        <dsp:cNvPr id="0" name=""/>
        <dsp:cNvSpPr/>
      </dsp:nvSpPr>
      <dsp:spPr>
        <a:xfrm>
          <a:off x="3888365" y="1313186"/>
          <a:ext cx="1388452" cy="6942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Book</a:t>
          </a:r>
        </a:p>
      </dsp:txBody>
      <dsp:txXfrm>
        <a:off x="3908698" y="1333519"/>
        <a:ext cx="1347786" cy="653560"/>
      </dsp:txXfrm>
    </dsp:sp>
    <dsp:sp modelId="{103D0C4F-6005-1149-8793-AE746BF0E1A7}">
      <dsp:nvSpPr>
        <dsp:cNvPr id="0" name=""/>
        <dsp:cNvSpPr/>
      </dsp:nvSpPr>
      <dsp:spPr>
        <a:xfrm rot="3907178">
          <a:off x="1006813" y="3046498"/>
          <a:ext cx="1320057" cy="21862"/>
        </a:xfrm>
        <a:custGeom>
          <a:avLst/>
          <a:gdLst/>
          <a:ahLst/>
          <a:cxnLst/>
          <a:rect l="0" t="0" r="0" b="0"/>
          <a:pathLst>
            <a:path>
              <a:moveTo>
                <a:pt x="0" y="10931"/>
              </a:moveTo>
              <a:lnTo>
                <a:pt x="1320057" y="109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33840" y="3024428"/>
        <a:ext cx="66002" cy="66002"/>
      </dsp:txXfrm>
    </dsp:sp>
    <dsp:sp modelId="{C2DA78E4-99EC-C148-81A2-5123C47C5A96}">
      <dsp:nvSpPr>
        <dsp:cNvPr id="0" name=""/>
        <dsp:cNvSpPr/>
      </dsp:nvSpPr>
      <dsp:spPr>
        <a:xfrm>
          <a:off x="1944532" y="3309087"/>
          <a:ext cx="1388452" cy="6942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Use Cases</a:t>
          </a:r>
        </a:p>
      </dsp:txBody>
      <dsp:txXfrm>
        <a:off x="1964865" y="3329420"/>
        <a:ext cx="1347786" cy="653560"/>
      </dsp:txXfrm>
    </dsp:sp>
    <dsp:sp modelId="{78AE754F-6889-C843-80BD-62B025E48DA1}">
      <dsp:nvSpPr>
        <dsp:cNvPr id="0" name=""/>
        <dsp:cNvSpPr/>
      </dsp:nvSpPr>
      <dsp:spPr>
        <a:xfrm rot="17692822">
          <a:off x="2950646" y="3046498"/>
          <a:ext cx="1320057" cy="21862"/>
        </a:xfrm>
        <a:custGeom>
          <a:avLst/>
          <a:gdLst/>
          <a:ahLst/>
          <a:cxnLst/>
          <a:rect l="0" t="0" r="0" b="0"/>
          <a:pathLst>
            <a:path>
              <a:moveTo>
                <a:pt x="0" y="10931"/>
              </a:moveTo>
              <a:lnTo>
                <a:pt x="1320057" y="109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77673" y="3024428"/>
        <a:ext cx="66002" cy="66002"/>
      </dsp:txXfrm>
    </dsp:sp>
    <dsp:sp modelId="{352AA2C0-66D1-7C4F-989F-8400C85E004A}">
      <dsp:nvSpPr>
        <dsp:cNvPr id="0" name=""/>
        <dsp:cNvSpPr/>
      </dsp:nvSpPr>
      <dsp:spPr>
        <a:xfrm>
          <a:off x="3888365" y="2111546"/>
          <a:ext cx="1388452" cy="6942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Frameworks &amp;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Libraries</a:t>
          </a:r>
        </a:p>
      </dsp:txBody>
      <dsp:txXfrm>
        <a:off x="3908698" y="2131879"/>
        <a:ext cx="1347786" cy="653560"/>
      </dsp:txXfrm>
    </dsp:sp>
    <dsp:sp modelId="{9E95D78A-B368-0C41-AB70-73D486867029}">
      <dsp:nvSpPr>
        <dsp:cNvPr id="0" name=""/>
        <dsp:cNvSpPr/>
      </dsp:nvSpPr>
      <dsp:spPr>
        <a:xfrm rot="19457599">
          <a:off x="3268698" y="3445678"/>
          <a:ext cx="683953" cy="21862"/>
        </a:xfrm>
        <a:custGeom>
          <a:avLst/>
          <a:gdLst/>
          <a:ahLst/>
          <a:cxnLst/>
          <a:rect l="0" t="0" r="0" b="0"/>
          <a:pathLst>
            <a:path>
              <a:moveTo>
                <a:pt x="0" y="10931"/>
              </a:moveTo>
              <a:lnTo>
                <a:pt x="683953" y="109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93576" y="3439511"/>
        <a:ext cx="34197" cy="34197"/>
      </dsp:txXfrm>
    </dsp:sp>
    <dsp:sp modelId="{89BF0E18-769C-C748-B2DE-A9FF030A26A2}">
      <dsp:nvSpPr>
        <dsp:cNvPr id="0" name=""/>
        <dsp:cNvSpPr/>
      </dsp:nvSpPr>
      <dsp:spPr>
        <a:xfrm>
          <a:off x="3888365" y="2909906"/>
          <a:ext cx="1388452" cy="6942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SOTA implementations</a:t>
          </a:r>
        </a:p>
      </dsp:txBody>
      <dsp:txXfrm>
        <a:off x="3908698" y="2930239"/>
        <a:ext cx="1347786" cy="653560"/>
      </dsp:txXfrm>
    </dsp:sp>
    <dsp:sp modelId="{7C4FDF57-A818-614B-AD0F-605290F7BFB4}">
      <dsp:nvSpPr>
        <dsp:cNvPr id="0" name=""/>
        <dsp:cNvSpPr/>
      </dsp:nvSpPr>
      <dsp:spPr>
        <a:xfrm rot="2142401">
          <a:off x="3268698" y="3844858"/>
          <a:ext cx="683953" cy="21862"/>
        </a:xfrm>
        <a:custGeom>
          <a:avLst/>
          <a:gdLst/>
          <a:ahLst/>
          <a:cxnLst/>
          <a:rect l="0" t="0" r="0" b="0"/>
          <a:pathLst>
            <a:path>
              <a:moveTo>
                <a:pt x="0" y="10931"/>
              </a:moveTo>
              <a:lnTo>
                <a:pt x="683953" y="109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93576" y="3838691"/>
        <a:ext cx="34197" cy="34197"/>
      </dsp:txXfrm>
    </dsp:sp>
    <dsp:sp modelId="{1AA04C0D-6861-C844-A020-B1CD3047C3EE}">
      <dsp:nvSpPr>
        <dsp:cNvPr id="0" name=""/>
        <dsp:cNvSpPr/>
      </dsp:nvSpPr>
      <dsp:spPr>
        <a:xfrm>
          <a:off x="3888365" y="3708267"/>
          <a:ext cx="1388452" cy="6942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Kaggle</a:t>
          </a:r>
        </a:p>
      </dsp:txBody>
      <dsp:txXfrm>
        <a:off x="3908698" y="3728600"/>
        <a:ext cx="1347786" cy="653560"/>
      </dsp:txXfrm>
    </dsp:sp>
    <dsp:sp modelId="{FDF089B0-D2E7-9345-A5A7-76CE18C386A1}">
      <dsp:nvSpPr>
        <dsp:cNvPr id="0" name=""/>
        <dsp:cNvSpPr/>
      </dsp:nvSpPr>
      <dsp:spPr>
        <a:xfrm rot="3907178">
          <a:off x="2950646" y="4244038"/>
          <a:ext cx="1320057" cy="21862"/>
        </a:xfrm>
        <a:custGeom>
          <a:avLst/>
          <a:gdLst/>
          <a:ahLst/>
          <a:cxnLst/>
          <a:rect l="0" t="0" r="0" b="0"/>
          <a:pathLst>
            <a:path>
              <a:moveTo>
                <a:pt x="0" y="10931"/>
              </a:moveTo>
              <a:lnTo>
                <a:pt x="1320057" y="109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77673" y="4221968"/>
        <a:ext cx="66002" cy="66002"/>
      </dsp:txXfrm>
    </dsp:sp>
    <dsp:sp modelId="{A4D325CF-1A88-8C46-8A04-C75F92435B8B}">
      <dsp:nvSpPr>
        <dsp:cNvPr id="0" name=""/>
        <dsp:cNvSpPr/>
      </dsp:nvSpPr>
      <dsp:spPr>
        <a:xfrm>
          <a:off x="3888365" y="4506627"/>
          <a:ext cx="1388452" cy="6942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Work in DDAM</a:t>
          </a:r>
        </a:p>
      </dsp:txBody>
      <dsp:txXfrm>
        <a:off x="3908698" y="4526960"/>
        <a:ext cx="1347786" cy="653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6C622E-4591-B74F-BA10-CFFC45D0C7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433BB1-DC4D-3244-906D-62A7CA682D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350AE-E8DF-634A-9F1C-30C869402189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82C1B-2035-8744-874B-6FA68F0986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19D14-065E-464F-BCB0-819198C907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B651A-E9DF-1A4C-9672-71CE47AD5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0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8AC56-5347-924B-B284-2895AAC44819}" type="datetimeFigureOut">
              <a:rPr kumimoji="1" lang="ja-JP" altLang="en-US" smtClean="0"/>
              <a:t>2020/6/16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C494B-9C56-834F-B6D3-7BAAF95B39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3088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C494B-9C56-834F-B6D3-7BAAF95B393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123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C494B-9C56-834F-B6D3-7BAAF95B3935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3029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C494B-9C56-834F-B6D3-7BAAF95B3935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8392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C494B-9C56-834F-B6D3-7BAAF95B3935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3924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C494B-9C56-834F-B6D3-7BAAF95B3935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1672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C494B-9C56-834F-B6D3-7BAAF95B3935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391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C494B-9C56-834F-B6D3-7BAAF95B3935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9601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C494B-9C56-834F-B6D3-7BAAF95B393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4161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C494B-9C56-834F-B6D3-7BAAF95B3935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0132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C494B-9C56-834F-B6D3-7BAAF95B3935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041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C494B-9C56-834F-B6D3-7BAAF95B3935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2895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C494B-9C56-834F-B6D3-7BAAF95B3935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1598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C494B-9C56-834F-B6D3-7BAAF95B3935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8387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C494B-9C56-834F-B6D3-7BAAF95B3935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6588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C494B-9C56-834F-B6D3-7BAAF95B3935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26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ctrTitle"/>
          </p:nvPr>
        </p:nvSpPr>
        <p:spPr>
          <a:xfrm>
            <a:off x="685800" y="2852616"/>
            <a:ext cx="7772400" cy="9638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algn="ctr">
              <a:defRPr lang="ja-JP" altLang="en-US" sz="2400" b="1" dirty="0">
                <a:solidFill>
                  <a:schemeClr val="bg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2600" y="6731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1400" dirty="0">
              <a:latin typeface="+mn-ea"/>
              <a:ea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42E25-E479-134C-A959-533E101136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5446" y="4581128"/>
            <a:ext cx="2613107" cy="11150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ctrTitle"/>
          </p:nvPr>
        </p:nvSpPr>
        <p:spPr>
          <a:xfrm>
            <a:off x="685800" y="2852616"/>
            <a:ext cx="7772400" cy="9638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algn="ctr">
              <a:defRPr lang="ja-JP" altLang="en-US" sz="2400" b="1" dirty="0">
                <a:solidFill>
                  <a:schemeClr val="bg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/>
              <a:t>マスター タイトルの書式設定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>
            <a:spLocks noGrp="1"/>
          </p:cNvSpPr>
          <p:nvPr>
            <p:ph type="ctrTitle"/>
          </p:nvPr>
        </p:nvSpPr>
        <p:spPr>
          <a:xfrm>
            <a:off x="685800" y="2852616"/>
            <a:ext cx="7772400" cy="9638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algn="ctr">
              <a:defRPr lang="ja-JP" altLang="en-US" sz="2400" b="1" dirty="0">
                <a:solidFill>
                  <a:schemeClr val="bg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ja-JP" altLang="en-US"/>
              <a:t>マスター タイトルの書式設定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>
          <a:xfrm>
            <a:off x="179388" y="3020787"/>
            <a:ext cx="8785225" cy="7504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円/楕円 4"/>
          <p:cNvSpPr/>
          <p:nvPr/>
        </p:nvSpPr>
        <p:spPr>
          <a:xfrm>
            <a:off x="8849447" y="6558685"/>
            <a:ext cx="216190" cy="2161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AA0F59-849B-4A8B-B08B-E6AE34EB6CD8}" type="slidenum">
              <a:rPr lang="en-US" altLang="ja-JP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ja-JP" sz="900" dirty="0">
              <a:solidFill>
                <a:schemeClr val="tx1">
                  <a:lumMod val="50000"/>
                  <a:lumOff val="50000"/>
                </a:schemeClr>
              </a:solidFill>
              <a:latin typeface="Arial Unicode MS" pitchFamily="50" charset="-128"/>
              <a:ea typeface="Arial Unicode MS" pitchFamily="50" charset="-128"/>
              <a:cs typeface="Arial Unicode MS" pitchFamily="50" charset="-128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>
          <a:xfrm>
            <a:off x="179388" y="195263"/>
            <a:ext cx="8785225" cy="4415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>
              <a:buNone/>
              <a:defRPr sz="1600" b="1">
                <a:solidFill>
                  <a:schemeClr val="bg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円/楕円 4"/>
          <p:cNvSpPr/>
          <p:nvPr/>
        </p:nvSpPr>
        <p:spPr>
          <a:xfrm>
            <a:off x="8849447" y="6558685"/>
            <a:ext cx="216190" cy="2161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AA0F59-849B-4A8B-B08B-E6AE34EB6CD8}" type="slidenum">
              <a:rPr lang="en-US" altLang="ja-JP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ja-JP" sz="900" dirty="0">
              <a:solidFill>
                <a:schemeClr val="tx1">
                  <a:lumMod val="50000"/>
                  <a:lumOff val="50000"/>
                </a:schemeClr>
              </a:solidFill>
              <a:latin typeface="Arial Unicode MS" pitchFamily="50" charset="-128"/>
              <a:ea typeface="Arial Unicode MS" pitchFamily="50" charset="-128"/>
              <a:cs typeface="Arial Unicode MS" pitchFamily="50" charset="-128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8" y="195263"/>
            <a:ext cx="8785225" cy="7517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kumimoji="1" lang="en-US" altLang="ja-JP" dirty="0"/>
              <a:t>  </a:t>
            </a:r>
            <a:r>
              <a:rPr kumimoji="1" lang="ja-JP" altLang="en-US"/>
              <a:t>マスター テキストの書式設定</a:t>
            </a:r>
          </a:p>
        </p:txBody>
      </p:sp>
      <p:sp>
        <p:nvSpPr>
          <p:cNvPr id="3" name="円/楕円 2"/>
          <p:cNvSpPr/>
          <p:nvPr/>
        </p:nvSpPr>
        <p:spPr>
          <a:xfrm>
            <a:off x="8849447" y="6558685"/>
            <a:ext cx="216190" cy="2161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AA0F59-849B-4A8B-B08B-E6AE34EB6CD8}" type="slidenum">
              <a:rPr lang="en-US" altLang="ja-JP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ja-JP" sz="900" dirty="0">
              <a:solidFill>
                <a:schemeClr val="tx1">
                  <a:lumMod val="50000"/>
                  <a:lumOff val="50000"/>
                </a:schemeClr>
              </a:solidFill>
              <a:latin typeface="Arial Unicode MS" pitchFamily="50" charset="-128"/>
              <a:ea typeface="Arial Unicode MS" pitchFamily="50" charset="-128"/>
              <a:cs typeface="Arial Unicode MS" pitchFamily="50" charset="-128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>
          <a:xfrm>
            <a:off x="179388" y="195263"/>
            <a:ext cx="8785225" cy="4415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>
              <a:buNone/>
              <a:defRPr sz="1600" b="1">
                <a:solidFill>
                  <a:schemeClr val="bg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>
          <a:xfrm>
            <a:off x="354806" y="898525"/>
            <a:ext cx="8434388" cy="67718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円/楕円 4"/>
          <p:cNvSpPr/>
          <p:nvPr/>
        </p:nvSpPr>
        <p:spPr>
          <a:xfrm>
            <a:off x="8849447" y="6558685"/>
            <a:ext cx="216190" cy="2161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AA0F59-849B-4A8B-B08B-E6AE34EB6CD8}" type="slidenum">
              <a:rPr lang="en-US" altLang="ja-JP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ja-JP" sz="900" dirty="0">
              <a:solidFill>
                <a:schemeClr val="tx1">
                  <a:lumMod val="50000"/>
                  <a:lumOff val="50000"/>
                </a:schemeClr>
              </a:solidFill>
              <a:latin typeface="Arial Unicode MS" pitchFamily="50" charset="-128"/>
              <a:ea typeface="Arial Unicode MS" pitchFamily="50" charset="-128"/>
              <a:cs typeface="Arial Unicode MS" pitchFamily="50" charset="-128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>
          <a:xfrm>
            <a:off x="179388" y="195263"/>
            <a:ext cx="8785225" cy="4415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>
              <a:buNone/>
              <a:defRPr sz="1600" b="1">
                <a:solidFill>
                  <a:schemeClr val="bg1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>
          <a:xfrm>
            <a:off x="354806" y="898525"/>
            <a:ext cx="8434388" cy="10282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>
              <a:buNone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円/楕円 4"/>
          <p:cNvSpPr/>
          <p:nvPr/>
        </p:nvSpPr>
        <p:spPr>
          <a:xfrm>
            <a:off x="8849447" y="6558685"/>
            <a:ext cx="216190" cy="2161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non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AA0F59-849B-4A8B-B08B-E6AE34EB6CD8}" type="slidenum">
              <a:rPr lang="en-US" altLang="ja-JP" sz="9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itchFamily="50" charset="-128"/>
                <a:ea typeface="Arial Unicode MS" pitchFamily="50" charset="-128"/>
                <a:cs typeface="Arial Unicode MS" pitchFamily="50" charset="-12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ja-JP" sz="900" dirty="0">
              <a:solidFill>
                <a:schemeClr val="tx1">
                  <a:lumMod val="50000"/>
                  <a:lumOff val="50000"/>
                </a:schemeClr>
              </a:solidFill>
              <a:latin typeface="Arial Unicode MS" pitchFamily="50" charset="-128"/>
              <a:ea typeface="Arial Unicode MS" pitchFamily="50" charset="-128"/>
              <a:cs typeface="Arial Unicode MS" pitchFamily="50" charset="-128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1" h="6884804">
                <a:moveTo>
                  <a:pt x="179512" y="195341"/>
                </a:moveTo>
                <a:lnTo>
                  <a:pt x="179512" y="6689463"/>
                </a:lnTo>
                <a:lnTo>
                  <a:pt x="8964488" y="6689463"/>
                </a:lnTo>
                <a:lnTo>
                  <a:pt x="8964488" y="195341"/>
                </a:lnTo>
                <a:close/>
                <a:moveTo>
                  <a:pt x="0" y="0"/>
                </a:moveTo>
                <a:lnTo>
                  <a:pt x="9144001" y="0"/>
                </a:lnTo>
                <a:lnTo>
                  <a:pt x="9144001" y="6884804"/>
                </a:lnTo>
                <a:lnTo>
                  <a:pt x="0" y="688480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3339" y="6669088"/>
            <a:ext cx="29033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ja-JP" sz="800" dirty="0">
                <a:solidFill>
                  <a:srgbClr val="FFFFFF">
                    <a:lumMod val="50000"/>
                  </a:srgbClr>
                </a:solidFill>
                <a:latin typeface="Arial" charset="0"/>
                <a:cs typeface="Arial" pitchFamily="34" charset="0"/>
              </a:rPr>
              <a:t>© </a:t>
            </a:r>
            <a:r>
              <a:rPr lang="en-US" altLang="ja-JP" sz="800" dirty="0">
                <a:solidFill>
                  <a:srgbClr val="FFFFFF">
                    <a:lumMod val="50000"/>
                  </a:srgbClr>
                </a:solidFill>
                <a:latin typeface="Arial" charset="0"/>
              </a:rPr>
              <a:t>2020 Dentsu Data Artist Mongol LLC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1098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6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yartsogt-ya/ml-tutorials/blob/master/admission_chance.ipynb" TargetMode="External"/><Relationship Id="rId2" Type="http://schemas.openxmlformats.org/officeDocument/2006/relationships/hyperlink" Target="https://github.com/bayartsogt-ya/ml-tutorials" TargetMode="Externa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playlist?list=PL42OrOpwnMBOHgxiHeIeEM2o5nAvvTl6o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yartsogt-ya/ml-tutorials" TargetMode="Externa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machine-learnin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learn/machine-learning" TargetMode="External"/><Relationship Id="rId3" Type="http://schemas.openxmlformats.org/officeDocument/2006/relationships/hyperlink" Target="https://github.com/bayartsogt-ya/ml-tutorials/blob/master/admission_chance.ipynb" TargetMode="External"/><Relationship Id="rId7" Type="http://schemas.openxmlformats.org/officeDocument/2006/relationships/hyperlink" Target="https://rajpurkar.github.io/SQuAD-explorer/" TargetMode="External"/><Relationship Id="rId2" Type="http://schemas.openxmlformats.org/officeDocument/2006/relationships/hyperlink" Target="https://github.com/bayartsogt-ya/ml-tutorial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huggingface/transformers" TargetMode="External"/><Relationship Id="rId5" Type="http://schemas.openxmlformats.org/officeDocument/2006/relationships/hyperlink" Target="https://github.com/bayartsogt-ya/albert-mongolian" TargetMode="External"/><Relationship Id="rId4" Type="http://schemas.openxmlformats.org/officeDocument/2006/relationships/hyperlink" Target="https://github.com/bayartsogt-ya/ml-tutorials/blob/master/ALBERT_Mongolian_MLM.ipynb" TargetMode="External"/><Relationship Id="rId9" Type="http://schemas.openxmlformats.org/officeDocument/2006/relationships/hyperlink" Target="https://aws.amazon.com/machine-learning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tiff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tiff"/><Relationship Id="rId4" Type="http://schemas.openxmlformats.org/officeDocument/2006/relationships/diagramLayout" Target="../diagrams/layout1.xml"/><Relationship Id="rId9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852616"/>
            <a:ext cx="7772400" cy="963858"/>
          </a:xfrm>
        </p:spPr>
        <p:txBody>
          <a:bodyPr/>
          <a:lstStyle/>
          <a:p>
            <a:r>
              <a:rPr lang="en-US" altLang="ja-JP" dirty="0" err="1"/>
              <a:t>Машин</a:t>
            </a:r>
            <a:r>
              <a:rPr lang="en-US" altLang="ja-JP" dirty="0"/>
              <a:t> </a:t>
            </a:r>
            <a:r>
              <a:rPr lang="en-US" altLang="ja-JP" dirty="0" err="1"/>
              <a:t>Сургалт</a:t>
            </a:r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47561-9A52-E746-A411-7BD60ADB4C46}"/>
              </a:ext>
            </a:extLst>
          </p:cNvPr>
          <p:cNvSpPr txBox="1"/>
          <p:nvPr/>
        </p:nvSpPr>
        <p:spPr>
          <a:xfrm>
            <a:off x="3226022" y="4005064"/>
            <a:ext cx="2691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Bayartsogt Yadamsuren | SE</a:t>
            </a:r>
          </a:p>
        </p:txBody>
      </p:sp>
    </p:spTree>
    <p:extLst>
      <p:ext uri="{BB962C8B-B14F-4D97-AF65-F5344CB8AC3E}">
        <p14:creationId xmlns:p14="http://schemas.microsoft.com/office/powerpoint/2010/main" val="967686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Машин яг сурдаг уу?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2A551C-7D1C-FA48-B890-81A2FC19B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2" b="27587"/>
          <a:stretch/>
        </p:blipFill>
        <p:spPr>
          <a:xfrm>
            <a:off x="1263078" y="1268760"/>
            <a:ext cx="6617844" cy="477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2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A98FA-773E-714A-BBD7-AB030B6CC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</a:t>
            </a:r>
            <a:r>
              <a:rPr lang="en-MN" sz="2400" dirty="0"/>
              <a:t>Агуулга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F6A82-5502-D943-A77A-6A3BCB962378}"/>
              </a:ext>
            </a:extLst>
          </p:cNvPr>
          <p:cNvSpPr txBox="1"/>
          <p:nvPr/>
        </p:nvSpPr>
        <p:spPr>
          <a:xfrm>
            <a:off x="388971" y="1196752"/>
            <a:ext cx="8366057" cy="4247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Танилцуулга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Техникийн үг хэллэг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 b="1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b="1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Хаанаас эхлэх вэ?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Машин яг сурдаг уу?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b="1" u="sng" dirty="0">
                <a:solidFill>
                  <a:srgbClr val="000000"/>
                </a:solidFill>
                <a:cs typeface="メイリオ"/>
                <a:sym typeface="メイリオ"/>
              </a:rPr>
              <a:t>Сургалт гэж юу вэ?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Энгийн сургалтын жишээ (demo)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Хэл боловсруулалт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Хэл боловсруулалт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дээрх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жишээ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(demo)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Хэрэглэгдсэн материалууд</a:t>
            </a:r>
          </a:p>
        </p:txBody>
      </p:sp>
    </p:spTree>
    <p:extLst>
      <p:ext uri="{BB962C8B-B14F-4D97-AF65-F5344CB8AC3E}">
        <p14:creationId xmlns:p14="http://schemas.microsoft.com/office/powerpoint/2010/main" val="1577549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10AAAB-DF93-E848-BE3F-2304D2AB6955}"/>
              </a:ext>
            </a:extLst>
          </p:cNvPr>
          <p:cNvSpPr/>
          <p:nvPr/>
        </p:nvSpPr>
        <p:spPr>
          <a:xfrm>
            <a:off x="5050351" y="1425339"/>
            <a:ext cx="3528392" cy="2016225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Сургалт гэж юу вэ?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A9D35-0579-8B45-ADC5-B05CF3C0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8" y="3900539"/>
            <a:ext cx="2915816" cy="1943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FFD55B-3195-6346-B8CD-B0F6B797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477" y="2085550"/>
            <a:ext cx="947355" cy="1197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1835-46A6-C04E-8A5F-CBD31BD43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79" r="15421"/>
          <a:stretch/>
        </p:blipFill>
        <p:spPr>
          <a:xfrm>
            <a:off x="5661469" y="2003222"/>
            <a:ext cx="1368152" cy="1139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DCC88-4766-D640-B962-3708F7FD45AA}"/>
              </a:ext>
            </a:extLst>
          </p:cNvPr>
          <p:cNvSpPr txBox="1"/>
          <p:nvPr/>
        </p:nvSpPr>
        <p:spPr>
          <a:xfrm>
            <a:off x="560974" y="1400748"/>
            <a:ext cx="4350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dirty="0">
                <a:latin typeface="+mn-ea"/>
              </a:rPr>
              <a:t>Supervised сургалтын жишээ: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input,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B1660-018C-7B4F-8C92-7839D2196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603" y="1863503"/>
            <a:ext cx="1571355" cy="1139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1686-BE5E-5447-B25A-874DF1569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228" y="1633116"/>
            <a:ext cx="2016224" cy="1151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E398D-5FE4-7545-A32F-E719E9417CC4}"/>
              </a:ext>
            </a:extLst>
          </p:cNvPr>
          <p:cNvSpPr txBox="1"/>
          <p:nvPr/>
        </p:nvSpPr>
        <p:spPr>
          <a:xfrm>
            <a:off x="5953921" y="1086776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600" dirty="0">
                <a:latin typeface="+mn-ea"/>
              </a:rPr>
              <a:t>Дата - Өгөгдөл</a:t>
            </a:r>
            <a:endParaRPr kumimoji="1" lang="en-MN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4989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10AAAB-DF93-E848-BE3F-2304D2AB6955}"/>
              </a:ext>
            </a:extLst>
          </p:cNvPr>
          <p:cNvSpPr/>
          <p:nvPr/>
        </p:nvSpPr>
        <p:spPr>
          <a:xfrm>
            <a:off x="5050351" y="1425339"/>
            <a:ext cx="3528392" cy="2016225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Сургалт гэж юу вэ?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A9D35-0579-8B45-ADC5-B05CF3C09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98" y="3900539"/>
            <a:ext cx="2915816" cy="1943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FFD55B-3195-6346-B8CD-B0F6B797A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477" y="2085550"/>
            <a:ext cx="947355" cy="1197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1835-46A6-C04E-8A5F-CBD31BD438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79" r="15421"/>
          <a:stretch/>
        </p:blipFill>
        <p:spPr>
          <a:xfrm>
            <a:off x="5661469" y="2003222"/>
            <a:ext cx="1368152" cy="1139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DCC88-4766-D640-B962-3708F7FD45AA}"/>
              </a:ext>
            </a:extLst>
          </p:cNvPr>
          <p:cNvSpPr txBox="1"/>
          <p:nvPr/>
        </p:nvSpPr>
        <p:spPr>
          <a:xfrm>
            <a:off x="560974" y="1400748"/>
            <a:ext cx="4350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dirty="0">
                <a:latin typeface="+mn-ea"/>
              </a:rPr>
              <a:t>Supervised Learning Example: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input, output</a:t>
            </a:r>
          </a:p>
          <a:p>
            <a:pPr marL="285750" indent="-285750">
              <a:buFontTx/>
              <a:buChar char="-"/>
            </a:pPr>
            <a:endParaRPr lang="en-MN" sz="1600" dirty="0">
              <a:latin typeface="+mn-ea"/>
            </a:endParaRPr>
          </a:p>
          <a:p>
            <a:r>
              <a:rPr kumimoji="1" lang="en-MN" sz="1600" dirty="0">
                <a:latin typeface="+mn-ea"/>
                <a:ea typeface="+mn-ea"/>
              </a:rPr>
              <a:t>Үе шатууд:</a:t>
            </a:r>
          </a:p>
          <a:p>
            <a:pPr marL="285750" indent="-285750">
              <a:buFontTx/>
              <a:buChar char="-"/>
            </a:pPr>
            <a:r>
              <a:rPr lang="en-MN" sz="1600" dirty="0">
                <a:latin typeface="+mn-ea"/>
              </a:rPr>
              <a:t>Forward Pass буюу Таамаглах</a:t>
            </a:r>
            <a:endParaRPr kumimoji="1" lang="en-MN" sz="1600" dirty="0"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B1660-018C-7B4F-8C92-7839D2196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603" y="1863503"/>
            <a:ext cx="1571355" cy="1139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1686-BE5E-5447-B25A-874DF15693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0228" y="1633116"/>
            <a:ext cx="2016224" cy="1151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E398D-5FE4-7545-A32F-E719E9417CC4}"/>
              </a:ext>
            </a:extLst>
          </p:cNvPr>
          <p:cNvSpPr txBox="1"/>
          <p:nvPr/>
        </p:nvSpPr>
        <p:spPr>
          <a:xfrm>
            <a:off x="5953921" y="1086776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600" dirty="0">
                <a:latin typeface="+mn-ea"/>
              </a:rPr>
              <a:t>Дата - Өгөгдөл</a:t>
            </a:r>
            <a:endParaRPr kumimoji="1" lang="en-MN" sz="1600" dirty="0">
              <a:latin typeface="+mn-ea"/>
              <a:ea typeface="+mn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464198-71FA-114C-BBAB-3C2795791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477" y="3879728"/>
            <a:ext cx="947355" cy="11972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DC5E30-915E-9947-8675-9AA4252E962E}"/>
              </a:ext>
            </a:extLst>
          </p:cNvPr>
          <p:cNvSpPr txBox="1"/>
          <p:nvPr/>
        </p:nvSpPr>
        <p:spPr>
          <a:xfrm>
            <a:off x="6814547" y="4216762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1.0</a:t>
            </a:r>
          </a:p>
          <a:p>
            <a:r>
              <a:rPr lang="en-MN" sz="1400" dirty="0">
                <a:latin typeface="+mn-ea"/>
              </a:rPr>
              <a:t>Нохой -&gt; 0.0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6536A8-61B7-2E4C-9069-63D3966255AA}"/>
              </a:ext>
            </a:extLst>
          </p:cNvPr>
          <p:cNvSpPr txBox="1"/>
          <p:nvPr/>
        </p:nvSpPr>
        <p:spPr>
          <a:xfrm>
            <a:off x="6824737" y="5243724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0.2</a:t>
            </a:r>
          </a:p>
          <a:p>
            <a:r>
              <a:rPr lang="en-MN" sz="1400" dirty="0">
                <a:latin typeface="+mn-ea"/>
              </a:rPr>
              <a:t>Нохой -&gt; 0.8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4151A94-5DF9-AE47-A1A1-EE0D588E6C38}"/>
              </a:ext>
            </a:extLst>
          </p:cNvPr>
          <p:cNvSpPr/>
          <p:nvPr/>
        </p:nvSpPr>
        <p:spPr>
          <a:xfrm>
            <a:off x="4003322" y="5380110"/>
            <a:ext cx="2811225" cy="27375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31E2C-81D3-AA43-99FA-74C3F8F06CD1}"/>
              </a:ext>
            </a:extLst>
          </p:cNvPr>
          <p:cNvSpPr txBox="1"/>
          <p:nvPr/>
        </p:nvSpPr>
        <p:spPr>
          <a:xfrm>
            <a:off x="4677825" y="5169299"/>
            <a:ext cx="1106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Таамаглах</a:t>
            </a:r>
          </a:p>
        </p:txBody>
      </p:sp>
    </p:spTree>
    <p:extLst>
      <p:ext uri="{BB962C8B-B14F-4D97-AF65-F5344CB8AC3E}">
        <p14:creationId xmlns:p14="http://schemas.microsoft.com/office/powerpoint/2010/main" val="533973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10AAAB-DF93-E848-BE3F-2304D2AB6955}"/>
              </a:ext>
            </a:extLst>
          </p:cNvPr>
          <p:cNvSpPr/>
          <p:nvPr/>
        </p:nvSpPr>
        <p:spPr>
          <a:xfrm>
            <a:off x="5050351" y="1425339"/>
            <a:ext cx="3528392" cy="2016225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Сургалт гэж юу вэ?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A9D35-0579-8B45-ADC5-B05CF3C0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8" y="3900539"/>
            <a:ext cx="2915816" cy="1943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FFD55B-3195-6346-B8CD-B0F6B797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477" y="2085550"/>
            <a:ext cx="947355" cy="1197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1835-46A6-C04E-8A5F-CBD31BD43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79" r="15421"/>
          <a:stretch/>
        </p:blipFill>
        <p:spPr>
          <a:xfrm>
            <a:off x="5661469" y="2003222"/>
            <a:ext cx="1368152" cy="1139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DCC88-4766-D640-B962-3708F7FD45AA}"/>
              </a:ext>
            </a:extLst>
          </p:cNvPr>
          <p:cNvSpPr txBox="1"/>
          <p:nvPr/>
        </p:nvSpPr>
        <p:spPr>
          <a:xfrm>
            <a:off x="560974" y="1400748"/>
            <a:ext cx="4350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dirty="0">
                <a:latin typeface="+mn-ea"/>
              </a:rPr>
              <a:t>Supervised Learning Example: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input, output</a:t>
            </a:r>
          </a:p>
          <a:p>
            <a:pPr marL="285750" indent="-285750">
              <a:buFontTx/>
              <a:buChar char="-"/>
            </a:pPr>
            <a:endParaRPr lang="en-MN" sz="1600" dirty="0">
              <a:latin typeface="+mn-ea"/>
            </a:endParaRPr>
          </a:p>
          <a:p>
            <a:r>
              <a:rPr kumimoji="1" lang="en-MN" sz="1600" dirty="0">
                <a:latin typeface="+mn-ea"/>
                <a:ea typeface="+mn-ea"/>
              </a:rPr>
              <a:t>Үе шатууд:</a:t>
            </a:r>
          </a:p>
          <a:p>
            <a:pPr marL="285750" indent="-285750">
              <a:buFontTx/>
              <a:buChar char="-"/>
            </a:pPr>
            <a:r>
              <a:rPr lang="en-MN" sz="1600" dirty="0">
                <a:latin typeface="+mn-ea"/>
              </a:rPr>
              <a:t>Forward Pass буюу Таамаглах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Compute Loss буюу Алдааг тооцох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B1660-018C-7B4F-8C92-7839D2196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603" y="1863503"/>
            <a:ext cx="1571355" cy="1139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1686-BE5E-5447-B25A-874DF1569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228" y="1633116"/>
            <a:ext cx="2016224" cy="1151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E398D-5FE4-7545-A32F-E719E9417CC4}"/>
              </a:ext>
            </a:extLst>
          </p:cNvPr>
          <p:cNvSpPr txBox="1"/>
          <p:nvPr/>
        </p:nvSpPr>
        <p:spPr>
          <a:xfrm>
            <a:off x="5953921" y="1086776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600" dirty="0">
                <a:latin typeface="+mn-ea"/>
              </a:rPr>
              <a:t>Дата - Өгөгдөл</a:t>
            </a:r>
            <a:endParaRPr kumimoji="1" lang="en-MN" sz="1600" dirty="0">
              <a:latin typeface="+mn-ea"/>
              <a:ea typeface="+mn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464198-71FA-114C-BBAB-3C279579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477" y="3879728"/>
            <a:ext cx="947355" cy="11972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DC5E30-915E-9947-8675-9AA4252E962E}"/>
              </a:ext>
            </a:extLst>
          </p:cNvPr>
          <p:cNvSpPr txBox="1"/>
          <p:nvPr/>
        </p:nvSpPr>
        <p:spPr>
          <a:xfrm>
            <a:off x="6814547" y="4216762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1.0</a:t>
            </a:r>
          </a:p>
          <a:p>
            <a:r>
              <a:rPr lang="en-MN" sz="1400" dirty="0">
                <a:latin typeface="+mn-ea"/>
              </a:rPr>
              <a:t>Нохой -&gt; 0.0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6536A8-61B7-2E4C-9069-63D3966255AA}"/>
              </a:ext>
            </a:extLst>
          </p:cNvPr>
          <p:cNvSpPr txBox="1"/>
          <p:nvPr/>
        </p:nvSpPr>
        <p:spPr>
          <a:xfrm>
            <a:off x="6824737" y="5243724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0.2</a:t>
            </a:r>
          </a:p>
          <a:p>
            <a:r>
              <a:rPr lang="en-MN" sz="1400" dirty="0">
                <a:latin typeface="+mn-ea"/>
              </a:rPr>
              <a:t>Нохой -&gt; 0.8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4151A94-5DF9-AE47-A1A1-EE0D588E6C38}"/>
              </a:ext>
            </a:extLst>
          </p:cNvPr>
          <p:cNvSpPr/>
          <p:nvPr/>
        </p:nvSpPr>
        <p:spPr>
          <a:xfrm>
            <a:off x="4003322" y="5380110"/>
            <a:ext cx="2811225" cy="27375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31E2C-81D3-AA43-99FA-74C3F8F06CD1}"/>
              </a:ext>
            </a:extLst>
          </p:cNvPr>
          <p:cNvSpPr txBox="1"/>
          <p:nvPr/>
        </p:nvSpPr>
        <p:spPr>
          <a:xfrm>
            <a:off x="4677825" y="5169299"/>
            <a:ext cx="1106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Таамаглах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88BD06-6C86-6949-84E1-BF74FAD52260}"/>
              </a:ext>
            </a:extLst>
          </p:cNvPr>
          <p:cNvSpPr txBox="1"/>
          <p:nvPr/>
        </p:nvSpPr>
        <p:spPr>
          <a:xfrm>
            <a:off x="7977813" y="4894045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b="1" dirty="0">
                <a:latin typeface="+mn-ea"/>
              </a:rPr>
              <a:t>АЛДАА</a:t>
            </a:r>
            <a:endParaRPr kumimoji="1" lang="en-MN" sz="1400" b="1" dirty="0">
              <a:latin typeface="+mn-ea"/>
              <a:ea typeface="+mn-ea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18D472E-7346-6A4D-8FE0-470C012F3DDA}"/>
              </a:ext>
            </a:extLst>
          </p:cNvPr>
          <p:cNvGrpSpPr/>
          <p:nvPr/>
        </p:nvGrpSpPr>
        <p:grpSpPr>
          <a:xfrm>
            <a:off x="7403381" y="4759056"/>
            <a:ext cx="480987" cy="484668"/>
            <a:chOff x="7403381" y="4759056"/>
            <a:chExt cx="480987" cy="48466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9271C8-6178-0845-8410-54630EF092FC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81" y="4759056"/>
              <a:ext cx="0" cy="48466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61C93D9-84D4-9743-ADFC-A6A1D07FE0B8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81" y="5001390"/>
              <a:ext cx="48098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7620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10AAAB-DF93-E848-BE3F-2304D2AB6955}"/>
              </a:ext>
            </a:extLst>
          </p:cNvPr>
          <p:cNvSpPr/>
          <p:nvPr/>
        </p:nvSpPr>
        <p:spPr>
          <a:xfrm>
            <a:off x="5050351" y="1425339"/>
            <a:ext cx="3528392" cy="2016225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Сургалт гэж юу вэ?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A9D35-0579-8B45-ADC5-B05CF3C0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8" y="3900539"/>
            <a:ext cx="2915816" cy="1943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FFD55B-3195-6346-B8CD-B0F6B797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477" y="2085550"/>
            <a:ext cx="947355" cy="1197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1835-46A6-C04E-8A5F-CBD31BD43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79" r="15421"/>
          <a:stretch/>
        </p:blipFill>
        <p:spPr>
          <a:xfrm>
            <a:off x="5661469" y="2003222"/>
            <a:ext cx="1368152" cy="1139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DCC88-4766-D640-B962-3708F7FD45AA}"/>
              </a:ext>
            </a:extLst>
          </p:cNvPr>
          <p:cNvSpPr txBox="1"/>
          <p:nvPr/>
        </p:nvSpPr>
        <p:spPr>
          <a:xfrm>
            <a:off x="560974" y="1400748"/>
            <a:ext cx="43508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dirty="0">
                <a:latin typeface="+mn-ea"/>
              </a:rPr>
              <a:t>Supervised Learning Example: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input, output</a:t>
            </a:r>
          </a:p>
          <a:p>
            <a:pPr marL="285750" indent="-285750">
              <a:buFontTx/>
              <a:buChar char="-"/>
            </a:pPr>
            <a:endParaRPr lang="en-MN" sz="1600" dirty="0">
              <a:latin typeface="+mn-ea"/>
            </a:endParaRPr>
          </a:p>
          <a:p>
            <a:r>
              <a:rPr kumimoji="1" lang="en-MN" sz="1600" dirty="0">
                <a:latin typeface="+mn-ea"/>
                <a:ea typeface="+mn-ea"/>
              </a:rPr>
              <a:t>Үе шатууд:</a:t>
            </a:r>
          </a:p>
          <a:p>
            <a:pPr marL="285750" indent="-285750">
              <a:buFontTx/>
              <a:buChar char="-"/>
            </a:pPr>
            <a:r>
              <a:rPr lang="en-MN" sz="1600" dirty="0">
                <a:latin typeface="+mn-ea"/>
              </a:rPr>
              <a:t>Forward Pass буюу Таамаглах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Compute Loss буюу Алдааг тооцох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Compute Gradient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Update Weights буюу Өөрчлөлт хийх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B1660-018C-7B4F-8C92-7839D2196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603" y="1863503"/>
            <a:ext cx="1571355" cy="1139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1686-BE5E-5447-B25A-874DF1569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228" y="1633116"/>
            <a:ext cx="2016224" cy="1151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E398D-5FE4-7545-A32F-E719E9417CC4}"/>
              </a:ext>
            </a:extLst>
          </p:cNvPr>
          <p:cNvSpPr txBox="1"/>
          <p:nvPr/>
        </p:nvSpPr>
        <p:spPr>
          <a:xfrm>
            <a:off x="5953921" y="1086776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600" dirty="0">
                <a:latin typeface="+mn-ea"/>
              </a:rPr>
              <a:t>Дата - Өгөгдөл</a:t>
            </a:r>
            <a:endParaRPr kumimoji="1" lang="en-MN" sz="1600" dirty="0">
              <a:latin typeface="+mn-ea"/>
              <a:ea typeface="+mn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464198-71FA-114C-BBAB-3C279579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477" y="3879728"/>
            <a:ext cx="947355" cy="11972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DC5E30-915E-9947-8675-9AA4252E962E}"/>
              </a:ext>
            </a:extLst>
          </p:cNvPr>
          <p:cNvSpPr txBox="1"/>
          <p:nvPr/>
        </p:nvSpPr>
        <p:spPr>
          <a:xfrm>
            <a:off x="6814547" y="4216762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1.0</a:t>
            </a:r>
          </a:p>
          <a:p>
            <a:r>
              <a:rPr lang="en-MN" sz="1400" dirty="0">
                <a:latin typeface="+mn-ea"/>
              </a:rPr>
              <a:t>Нохой -&gt; 0.0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6536A8-61B7-2E4C-9069-63D3966255AA}"/>
              </a:ext>
            </a:extLst>
          </p:cNvPr>
          <p:cNvSpPr txBox="1"/>
          <p:nvPr/>
        </p:nvSpPr>
        <p:spPr>
          <a:xfrm>
            <a:off x="6824737" y="5243724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0.2</a:t>
            </a:r>
          </a:p>
          <a:p>
            <a:r>
              <a:rPr lang="en-MN" sz="1400" dirty="0">
                <a:latin typeface="+mn-ea"/>
              </a:rPr>
              <a:t>Нохой -&gt; 0.8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4151A94-5DF9-AE47-A1A1-EE0D588E6C38}"/>
              </a:ext>
            </a:extLst>
          </p:cNvPr>
          <p:cNvSpPr/>
          <p:nvPr/>
        </p:nvSpPr>
        <p:spPr>
          <a:xfrm>
            <a:off x="4003322" y="5380110"/>
            <a:ext cx="2811225" cy="27375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31E2C-81D3-AA43-99FA-74C3F8F06CD1}"/>
              </a:ext>
            </a:extLst>
          </p:cNvPr>
          <p:cNvSpPr txBox="1"/>
          <p:nvPr/>
        </p:nvSpPr>
        <p:spPr>
          <a:xfrm>
            <a:off x="4677825" y="5169299"/>
            <a:ext cx="1106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Таамаглах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88BD06-6C86-6949-84E1-BF74FAD52260}"/>
              </a:ext>
            </a:extLst>
          </p:cNvPr>
          <p:cNvSpPr txBox="1"/>
          <p:nvPr/>
        </p:nvSpPr>
        <p:spPr>
          <a:xfrm>
            <a:off x="7977813" y="4894045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b="1" dirty="0">
                <a:latin typeface="+mn-ea"/>
              </a:rPr>
              <a:t>АЛДАА</a:t>
            </a:r>
            <a:endParaRPr kumimoji="1" lang="en-MN" sz="1400" b="1" dirty="0">
              <a:latin typeface="+mn-ea"/>
              <a:ea typeface="+mn-ea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18D472E-7346-6A4D-8FE0-470C012F3DDA}"/>
              </a:ext>
            </a:extLst>
          </p:cNvPr>
          <p:cNvGrpSpPr/>
          <p:nvPr/>
        </p:nvGrpSpPr>
        <p:grpSpPr>
          <a:xfrm>
            <a:off x="7403381" y="4759056"/>
            <a:ext cx="480987" cy="484668"/>
            <a:chOff x="7403381" y="4759056"/>
            <a:chExt cx="480987" cy="48466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9271C8-6178-0845-8410-54630EF092FC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81" y="4759056"/>
              <a:ext cx="0" cy="48466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61C93D9-84D4-9743-ADFC-A6A1D07FE0B8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81" y="5001390"/>
              <a:ext cx="48098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487404-22A2-C741-8FF5-0F93E9B26345}"/>
              </a:ext>
            </a:extLst>
          </p:cNvPr>
          <p:cNvGrpSpPr/>
          <p:nvPr/>
        </p:nvGrpSpPr>
        <p:grpSpPr>
          <a:xfrm>
            <a:off x="2435759" y="5336006"/>
            <a:ext cx="6005436" cy="917505"/>
            <a:chOff x="2435759" y="5282276"/>
            <a:chExt cx="6005436" cy="91750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00F316E-4B4D-CA4F-8E43-348BD1828427}"/>
                </a:ext>
              </a:extLst>
            </p:cNvPr>
            <p:cNvCxnSpPr>
              <a:cxnSpLocks/>
            </p:cNvCxnSpPr>
            <p:nvPr/>
          </p:nvCxnSpPr>
          <p:spPr>
            <a:xfrm>
              <a:off x="8417196" y="5282276"/>
              <a:ext cx="0" cy="91701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123D774-8712-174C-BFCF-4BB547544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5759" y="5766944"/>
              <a:ext cx="0" cy="4323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E727511-6479-494C-816C-0AAECBF84AE7}"/>
                </a:ext>
              </a:extLst>
            </p:cNvPr>
            <p:cNvCxnSpPr>
              <a:cxnSpLocks/>
            </p:cNvCxnSpPr>
            <p:nvPr/>
          </p:nvCxnSpPr>
          <p:spPr>
            <a:xfrm>
              <a:off x="2435759" y="6199781"/>
              <a:ext cx="6005436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12F137A-58E3-7A43-98C7-B7DAE32C1CA3}"/>
              </a:ext>
            </a:extLst>
          </p:cNvPr>
          <p:cNvSpPr txBox="1"/>
          <p:nvPr/>
        </p:nvSpPr>
        <p:spPr>
          <a:xfrm>
            <a:off x="3647220" y="5977755"/>
            <a:ext cx="3829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dirty="0">
                <a:latin typeface="+mn-ea"/>
              </a:rPr>
              <a:t>Алдааг багасгах чиглэлд өөрчлөлт хийх</a:t>
            </a:r>
            <a:endParaRPr kumimoji="1" lang="en-MN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6196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10AAAB-DF93-E848-BE3F-2304D2AB6955}"/>
              </a:ext>
            </a:extLst>
          </p:cNvPr>
          <p:cNvSpPr/>
          <p:nvPr/>
        </p:nvSpPr>
        <p:spPr>
          <a:xfrm>
            <a:off x="5050351" y="1425339"/>
            <a:ext cx="3528392" cy="2016225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Сургалт гэж юу вэ?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A9D35-0579-8B45-ADC5-B05CF3C0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8" y="3900539"/>
            <a:ext cx="2915816" cy="1943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FFD55B-3195-6346-B8CD-B0F6B797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477" y="2085550"/>
            <a:ext cx="947355" cy="1197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1835-46A6-C04E-8A5F-CBD31BD43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79" r="15421"/>
          <a:stretch/>
        </p:blipFill>
        <p:spPr>
          <a:xfrm>
            <a:off x="5661469" y="2003222"/>
            <a:ext cx="1368152" cy="1139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DCC88-4766-D640-B962-3708F7FD45AA}"/>
              </a:ext>
            </a:extLst>
          </p:cNvPr>
          <p:cNvSpPr txBox="1"/>
          <p:nvPr/>
        </p:nvSpPr>
        <p:spPr>
          <a:xfrm>
            <a:off x="560974" y="1400748"/>
            <a:ext cx="4350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dirty="0">
                <a:latin typeface="+mn-ea"/>
              </a:rPr>
              <a:t>Supervised Learning Example: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input, output</a:t>
            </a:r>
          </a:p>
          <a:p>
            <a:pPr marL="285750" indent="-285750">
              <a:buFontTx/>
              <a:buChar char="-"/>
            </a:pPr>
            <a:endParaRPr lang="en-MN" sz="1600" dirty="0">
              <a:latin typeface="+mn-ea"/>
            </a:endParaRPr>
          </a:p>
          <a:p>
            <a:r>
              <a:rPr kumimoji="1" lang="en-MN" sz="1600" dirty="0">
                <a:latin typeface="+mn-ea"/>
                <a:ea typeface="+mn-ea"/>
              </a:rPr>
              <a:t>Үе шатууд:</a:t>
            </a:r>
          </a:p>
          <a:p>
            <a:pPr marL="285750" indent="-285750">
              <a:buFontTx/>
              <a:buChar char="-"/>
            </a:pPr>
            <a:r>
              <a:rPr lang="en-MN" sz="1600" dirty="0">
                <a:latin typeface="+mn-ea"/>
              </a:rPr>
              <a:t>Forward Pass буюу Таамаглах</a:t>
            </a:r>
            <a:endParaRPr kumimoji="1" lang="en-MN" sz="1600" dirty="0"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B1660-018C-7B4F-8C92-7839D2196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603" y="1863503"/>
            <a:ext cx="1571355" cy="1139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1686-BE5E-5447-B25A-874DF1569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228" y="1633116"/>
            <a:ext cx="2016224" cy="1151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E398D-5FE4-7545-A32F-E719E9417CC4}"/>
              </a:ext>
            </a:extLst>
          </p:cNvPr>
          <p:cNvSpPr txBox="1"/>
          <p:nvPr/>
        </p:nvSpPr>
        <p:spPr>
          <a:xfrm>
            <a:off x="5953921" y="1086776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600" dirty="0">
                <a:latin typeface="+mn-ea"/>
              </a:rPr>
              <a:t>Дата - Өгөгдөл</a:t>
            </a:r>
            <a:endParaRPr kumimoji="1" lang="en-MN" sz="1600" dirty="0">
              <a:latin typeface="+mn-ea"/>
              <a:ea typeface="+mn-ea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4151A94-5DF9-AE47-A1A1-EE0D588E6C38}"/>
              </a:ext>
            </a:extLst>
          </p:cNvPr>
          <p:cNvSpPr/>
          <p:nvPr/>
        </p:nvSpPr>
        <p:spPr>
          <a:xfrm>
            <a:off x="4003322" y="5380110"/>
            <a:ext cx="2811225" cy="27375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31E2C-81D3-AA43-99FA-74C3F8F06CD1}"/>
              </a:ext>
            </a:extLst>
          </p:cNvPr>
          <p:cNvSpPr txBox="1"/>
          <p:nvPr/>
        </p:nvSpPr>
        <p:spPr>
          <a:xfrm>
            <a:off x="4677825" y="5169299"/>
            <a:ext cx="1106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Таамаглах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DE3519-8AE0-424E-8BA5-25120423FF3E}"/>
              </a:ext>
            </a:extLst>
          </p:cNvPr>
          <p:cNvSpPr txBox="1"/>
          <p:nvPr/>
        </p:nvSpPr>
        <p:spPr>
          <a:xfrm>
            <a:off x="6814547" y="4216762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1.0</a:t>
            </a:r>
          </a:p>
          <a:p>
            <a:r>
              <a:rPr lang="en-MN" sz="1400" dirty="0">
                <a:latin typeface="+mn-ea"/>
              </a:rPr>
              <a:t>Нохой -&gt; 0.0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E8B9B1-4B18-1C46-85A4-BCBDFD00C6CA}"/>
              </a:ext>
            </a:extLst>
          </p:cNvPr>
          <p:cNvSpPr txBox="1"/>
          <p:nvPr/>
        </p:nvSpPr>
        <p:spPr>
          <a:xfrm>
            <a:off x="6824737" y="5243724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0.3</a:t>
            </a:r>
          </a:p>
          <a:p>
            <a:r>
              <a:rPr lang="en-MN" sz="1400" dirty="0">
                <a:latin typeface="+mn-ea"/>
              </a:rPr>
              <a:t>Нохой -&gt; 0.7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A20492-D2AC-4247-B246-8C88708D4A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79" r="15421"/>
          <a:stretch/>
        </p:blipFill>
        <p:spPr>
          <a:xfrm>
            <a:off x="5304431" y="3900539"/>
            <a:ext cx="1368152" cy="11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69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10AAAB-DF93-E848-BE3F-2304D2AB6955}"/>
              </a:ext>
            </a:extLst>
          </p:cNvPr>
          <p:cNvSpPr/>
          <p:nvPr/>
        </p:nvSpPr>
        <p:spPr>
          <a:xfrm>
            <a:off x="5050351" y="1425339"/>
            <a:ext cx="3528392" cy="2016225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Сургалт гэж юу вэ?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A9D35-0579-8B45-ADC5-B05CF3C0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8" y="3900539"/>
            <a:ext cx="2915816" cy="1943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FFD55B-3195-6346-B8CD-B0F6B797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477" y="2085550"/>
            <a:ext cx="947355" cy="1197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1835-46A6-C04E-8A5F-CBD31BD43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79" r="15421"/>
          <a:stretch/>
        </p:blipFill>
        <p:spPr>
          <a:xfrm>
            <a:off x="5661469" y="2003222"/>
            <a:ext cx="1368152" cy="1139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DCC88-4766-D640-B962-3708F7FD45AA}"/>
              </a:ext>
            </a:extLst>
          </p:cNvPr>
          <p:cNvSpPr txBox="1"/>
          <p:nvPr/>
        </p:nvSpPr>
        <p:spPr>
          <a:xfrm>
            <a:off x="560974" y="1400748"/>
            <a:ext cx="4350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dirty="0">
                <a:latin typeface="+mn-ea"/>
              </a:rPr>
              <a:t>Supervised Learning Example: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input, output</a:t>
            </a:r>
          </a:p>
          <a:p>
            <a:pPr marL="285750" indent="-285750">
              <a:buFontTx/>
              <a:buChar char="-"/>
            </a:pPr>
            <a:endParaRPr lang="en-MN" sz="1600" dirty="0">
              <a:latin typeface="+mn-ea"/>
            </a:endParaRPr>
          </a:p>
          <a:p>
            <a:r>
              <a:rPr kumimoji="1" lang="en-MN" sz="1600" dirty="0">
                <a:latin typeface="+mn-ea"/>
                <a:ea typeface="+mn-ea"/>
              </a:rPr>
              <a:t>Үе шатууд:</a:t>
            </a:r>
          </a:p>
          <a:p>
            <a:pPr marL="285750" indent="-285750">
              <a:buFontTx/>
              <a:buChar char="-"/>
            </a:pPr>
            <a:r>
              <a:rPr lang="en-MN" sz="1600" dirty="0">
                <a:latin typeface="+mn-ea"/>
              </a:rPr>
              <a:t>Forward Pass буюу Таамаглах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Compute Loss буюу Алдааг тооцох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B1660-018C-7B4F-8C92-7839D2196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603" y="1863503"/>
            <a:ext cx="1571355" cy="1139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1686-BE5E-5447-B25A-874DF1569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228" y="1633116"/>
            <a:ext cx="2016224" cy="1151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E398D-5FE4-7545-A32F-E719E9417CC4}"/>
              </a:ext>
            </a:extLst>
          </p:cNvPr>
          <p:cNvSpPr txBox="1"/>
          <p:nvPr/>
        </p:nvSpPr>
        <p:spPr>
          <a:xfrm>
            <a:off x="5953921" y="1086776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600" dirty="0">
                <a:latin typeface="+mn-ea"/>
              </a:rPr>
              <a:t>Дата - Өгөгдөл</a:t>
            </a:r>
            <a:endParaRPr kumimoji="1" lang="en-MN" sz="1600" dirty="0">
              <a:latin typeface="+mn-ea"/>
              <a:ea typeface="+mn-ea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4151A94-5DF9-AE47-A1A1-EE0D588E6C38}"/>
              </a:ext>
            </a:extLst>
          </p:cNvPr>
          <p:cNvSpPr/>
          <p:nvPr/>
        </p:nvSpPr>
        <p:spPr>
          <a:xfrm>
            <a:off x="4003322" y="5380110"/>
            <a:ext cx="2811225" cy="27375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31E2C-81D3-AA43-99FA-74C3F8F06CD1}"/>
              </a:ext>
            </a:extLst>
          </p:cNvPr>
          <p:cNvSpPr txBox="1"/>
          <p:nvPr/>
        </p:nvSpPr>
        <p:spPr>
          <a:xfrm>
            <a:off x="4677825" y="5169299"/>
            <a:ext cx="1106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Таамаглах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88BD06-6C86-6949-84E1-BF74FAD52260}"/>
              </a:ext>
            </a:extLst>
          </p:cNvPr>
          <p:cNvSpPr txBox="1"/>
          <p:nvPr/>
        </p:nvSpPr>
        <p:spPr>
          <a:xfrm>
            <a:off x="7977813" y="4894045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b="1" dirty="0">
                <a:latin typeface="+mn-ea"/>
              </a:rPr>
              <a:t>АЛДАА</a:t>
            </a:r>
            <a:endParaRPr kumimoji="1" lang="en-MN" sz="1400" b="1" dirty="0">
              <a:latin typeface="+mn-ea"/>
              <a:ea typeface="+mn-ea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18D472E-7346-6A4D-8FE0-470C012F3DDA}"/>
              </a:ext>
            </a:extLst>
          </p:cNvPr>
          <p:cNvGrpSpPr/>
          <p:nvPr/>
        </p:nvGrpSpPr>
        <p:grpSpPr>
          <a:xfrm>
            <a:off x="7403381" y="4759056"/>
            <a:ext cx="480987" cy="484668"/>
            <a:chOff x="7403381" y="4759056"/>
            <a:chExt cx="480987" cy="48466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9271C8-6178-0845-8410-54630EF092FC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81" y="4759056"/>
              <a:ext cx="0" cy="48466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61C93D9-84D4-9743-ADFC-A6A1D07FE0B8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81" y="5001390"/>
              <a:ext cx="48098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713BD21-BEAC-2D47-B28F-2F83C518261F}"/>
              </a:ext>
            </a:extLst>
          </p:cNvPr>
          <p:cNvSpPr txBox="1"/>
          <p:nvPr/>
        </p:nvSpPr>
        <p:spPr>
          <a:xfrm>
            <a:off x="6814547" y="4216762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1.0</a:t>
            </a:r>
          </a:p>
          <a:p>
            <a:r>
              <a:rPr lang="en-MN" sz="1400" dirty="0">
                <a:latin typeface="+mn-ea"/>
              </a:rPr>
              <a:t>Нохой -&gt; 0.0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5B25B0-CE46-4242-8829-3DCA98241210}"/>
              </a:ext>
            </a:extLst>
          </p:cNvPr>
          <p:cNvSpPr txBox="1"/>
          <p:nvPr/>
        </p:nvSpPr>
        <p:spPr>
          <a:xfrm>
            <a:off x="6824737" y="5243724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0.3</a:t>
            </a:r>
          </a:p>
          <a:p>
            <a:r>
              <a:rPr lang="en-MN" sz="1400" dirty="0">
                <a:latin typeface="+mn-ea"/>
              </a:rPr>
              <a:t>Нохой -&gt; 0.7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F6B7E7-C73A-7343-8A0C-BD86268D16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79" r="15421"/>
          <a:stretch/>
        </p:blipFill>
        <p:spPr>
          <a:xfrm>
            <a:off x="5304431" y="3900539"/>
            <a:ext cx="1368152" cy="11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46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10AAAB-DF93-E848-BE3F-2304D2AB6955}"/>
              </a:ext>
            </a:extLst>
          </p:cNvPr>
          <p:cNvSpPr/>
          <p:nvPr/>
        </p:nvSpPr>
        <p:spPr>
          <a:xfrm>
            <a:off x="5050351" y="1425339"/>
            <a:ext cx="3528392" cy="2016225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Сургалт гэж юу вэ?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A9D35-0579-8B45-ADC5-B05CF3C0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8" y="3900539"/>
            <a:ext cx="2915816" cy="1943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FFD55B-3195-6346-B8CD-B0F6B797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477" y="2085550"/>
            <a:ext cx="947355" cy="1197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1835-46A6-C04E-8A5F-CBD31BD43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79" r="15421"/>
          <a:stretch/>
        </p:blipFill>
        <p:spPr>
          <a:xfrm>
            <a:off x="5661469" y="2003222"/>
            <a:ext cx="1368152" cy="1139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DCC88-4766-D640-B962-3708F7FD45AA}"/>
              </a:ext>
            </a:extLst>
          </p:cNvPr>
          <p:cNvSpPr txBox="1"/>
          <p:nvPr/>
        </p:nvSpPr>
        <p:spPr>
          <a:xfrm>
            <a:off x="560974" y="1400748"/>
            <a:ext cx="43508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dirty="0">
                <a:latin typeface="+mn-ea"/>
              </a:rPr>
              <a:t>Supervised Learning Example: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input, output</a:t>
            </a:r>
          </a:p>
          <a:p>
            <a:pPr marL="285750" indent="-285750">
              <a:buFontTx/>
              <a:buChar char="-"/>
            </a:pPr>
            <a:endParaRPr lang="en-MN" sz="1600" dirty="0">
              <a:latin typeface="+mn-ea"/>
            </a:endParaRPr>
          </a:p>
          <a:p>
            <a:r>
              <a:rPr kumimoji="1" lang="en-MN" sz="1600" dirty="0">
                <a:latin typeface="+mn-ea"/>
                <a:ea typeface="+mn-ea"/>
              </a:rPr>
              <a:t>Үе шатууд:</a:t>
            </a:r>
          </a:p>
          <a:p>
            <a:pPr marL="285750" indent="-285750">
              <a:buFontTx/>
              <a:buChar char="-"/>
            </a:pPr>
            <a:r>
              <a:rPr lang="en-MN" sz="1600" dirty="0">
                <a:latin typeface="+mn-ea"/>
              </a:rPr>
              <a:t>Forward Pass буюу Таамаглах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Compute Loss буюу Алдааг тооцох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Compute Gradient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Update Weights буюу Өөрчлөлт хийх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B1660-018C-7B4F-8C92-7839D2196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603" y="1863503"/>
            <a:ext cx="1571355" cy="1139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1686-BE5E-5447-B25A-874DF1569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228" y="1633116"/>
            <a:ext cx="2016224" cy="1151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E398D-5FE4-7545-A32F-E719E9417CC4}"/>
              </a:ext>
            </a:extLst>
          </p:cNvPr>
          <p:cNvSpPr txBox="1"/>
          <p:nvPr/>
        </p:nvSpPr>
        <p:spPr>
          <a:xfrm>
            <a:off x="5953921" y="1086776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600" dirty="0">
                <a:latin typeface="+mn-ea"/>
              </a:rPr>
              <a:t>Дата - Өгөгдөл</a:t>
            </a:r>
            <a:endParaRPr kumimoji="1" lang="en-MN" sz="1600" dirty="0">
              <a:latin typeface="+mn-ea"/>
              <a:ea typeface="+mn-ea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4151A94-5DF9-AE47-A1A1-EE0D588E6C38}"/>
              </a:ext>
            </a:extLst>
          </p:cNvPr>
          <p:cNvSpPr/>
          <p:nvPr/>
        </p:nvSpPr>
        <p:spPr>
          <a:xfrm>
            <a:off x="4003322" y="5380110"/>
            <a:ext cx="2811225" cy="27375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31E2C-81D3-AA43-99FA-74C3F8F06CD1}"/>
              </a:ext>
            </a:extLst>
          </p:cNvPr>
          <p:cNvSpPr txBox="1"/>
          <p:nvPr/>
        </p:nvSpPr>
        <p:spPr>
          <a:xfrm>
            <a:off x="4677825" y="5169299"/>
            <a:ext cx="1106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Таамаглах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88BD06-6C86-6949-84E1-BF74FAD52260}"/>
              </a:ext>
            </a:extLst>
          </p:cNvPr>
          <p:cNvSpPr txBox="1"/>
          <p:nvPr/>
        </p:nvSpPr>
        <p:spPr>
          <a:xfrm>
            <a:off x="7977813" y="4894045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b="1" dirty="0">
                <a:latin typeface="+mn-ea"/>
              </a:rPr>
              <a:t>АЛДАА</a:t>
            </a:r>
            <a:endParaRPr kumimoji="1" lang="en-MN" sz="1400" b="1" dirty="0">
              <a:latin typeface="+mn-ea"/>
              <a:ea typeface="+mn-ea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18D472E-7346-6A4D-8FE0-470C012F3DDA}"/>
              </a:ext>
            </a:extLst>
          </p:cNvPr>
          <p:cNvGrpSpPr/>
          <p:nvPr/>
        </p:nvGrpSpPr>
        <p:grpSpPr>
          <a:xfrm>
            <a:off x="7403381" y="4759056"/>
            <a:ext cx="480987" cy="484668"/>
            <a:chOff x="7403381" y="4759056"/>
            <a:chExt cx="480987" cy="48466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9271C8-6178-0845-8410-54630EF092FC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81" y="4759056"/>
              <a:ext cx="0" cy="48466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61C93D9-84D4-9743-ADFC-A6A1D07FE0B8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81" y="5001390"/>
              <a:ext cx="48098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487404-22A2-C741-8FF5-0F93E9B26345}"/>
              </a:ext>
            </a:extLst>
          </p:cNvPr>
          <p:cNvGrpSpPr/>
          <p:nvPr/>
        </p:nvGrpSpPr>
        <p:grpSpPr>
          <a:xfrm>
            <a:off x="2435759" y="5336006"/>
            <a:ext cx="6005436" cy="917505"/>
            <a:chOff x="2435759" y="5282276"/>
            <a:chExt cx="6005436" cy="91750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00F316E-4B4D-CA4F-8E43-348BD1828427}"/>
                </a:ext>
              </a:extLst>
            </p:cNvPr>
            <p:cNvCxnSpPr>
              <a:cxnSpLocks/>
            </p:cNvCxnSpPr>
            <p:nvPr/>
          </p:nvCxnSpPr>
          <p:spPr>
            <a:xfrm>
              <a:off x="8417196" y="5282276"/>
              <a:ext cx="0" cy="91701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123D774-8712-174C-BFCF-4BB547544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5759" y="5766944"/>
              <a:ext cx="0" cy="4323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E727511-6479-494C-816C-0AAECBF84AE7}"/>
                </a:ext>
              </a:extLst>
            </p:cNvPr>
            <p:cNvCxnSpPr>
              <a:cxnSpLocks/>
            </p:cNvCxnSpPr>
            <p:nvPr/>
          </p:nvCxnSpPr>
          <p:spPr>
            <a:xfrm>
              <a:off x="2435759" y="6199781"/>
              <a:ext cx="6005436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12F137A-58E3-7A43-98C7-B7DAE32C1CA3}"/>
              </a:ext>
            </a:extLst>
          </p:cNvPr>
          <p:cNvSpPr txBox="1"/>
          <p:nvPr/>
        </p:nvSpPr>
        <p:spPr>
          <a:xfrm>
            <a:off x="3647220" y="5977755"/>
            <a:ext cx="3829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dirty="0">
                <a:latin typeface="+mn-ea"/>
              </a:rPr>
              <a:t>Алдааг багасгах чиглэлд өөрчлөлт хийх</a:t>
            </a:r>
            <a:endParaRPr kumimoji="1" lang="en-MN" sz="1400" dirty="0">
              <a:latin typeface="+mn-ea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3607BF-FC67-3E4C-94C8-3B2D4999B128}"/>
              </a:ext>
            </a:extLst>
          </p:cNvPr>
          <p:cNvSpPr txBox="1"/>
          <p:nvPr/>
        </p:nvSpPr>
        <p:spPr>
          <a:xfrm>
            <a:off x="6814547" y="4216762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1.0</a:t>
            </a:r>
          </a:p>
          <a:p>
            <a:r>
              <a:rPr lang="en-MN" sz="1400" dirty="0">
                <a:latin typeface="+mn-ea"/>
              </a:rPr>
              <a:t>Нохой -&gt; 0.0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1006C8-BBBF-2E44-9464-A010ED5D7660}"/>
              </a:ext>
            </a:extLst>
          </p:cNvPr>
          <p:cNvSpPr txBox="1"/>
          <p:nvPr/>
        </p:nvSpPr>
        <p:spPr>
          <a:xfrm>
            <a:off x="6824737" y="5243724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0.3</a:t>
            </a:r>
          </a:p>
          <a:p>
            <a:r>
              <a:rPr lang="en-MN" sz="1400" dirty="0">
                <a:latin typeface="+mn-ea"/>
              </a:rPr>
              <a:t>Нохой -&gt; 0.7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77EB6D-98D2-794B-9217-4051B7A2E4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79" r="15421"/>
          <a:stretch/>
        </p:blipFill>
        <p:spPr>
          <a:xfrm>
            <a:off x="5304431" y="3900539"/>
            <a:ext cx="1368152" cy="11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44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10AAAB-DF93-E848-BE3F-2304D2AB6955}"/>
              </a:ext>
            </a:extLst>
          </p:cNvPr>
          <p:cNvSpPr/>
          <p:nvPr/>
        </p:nvSpPr>
        <p:spPr>
          <a:xfrm>
            <a:off x="5050351" y="1425339"/>
            <a:ext cx="3528392" cy="2016225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Сургалт гэж юу вэ?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A9D35-0579-8B45-ADC5-B05CF3C0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8" y="3900539"/>
            <a:ext cx="2915816" cy="1943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FFD55B-3195-6346-B8CD-B0F6B797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477" y="2085550"/>
            <a:ext cx="947355" cy="1197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1835-46A6-C04E-8A5F-CBD31BD43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79" r="15421"/>
          <a:stretch/>
        </p:blipFill>
        <p:spPr>
          <a:xfrm>
            <a:off x="5661469" y="2003222"/>
            <a:ext cx="1368152" cy="1139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DCC88-4766-D640-B962-3708F7FD45AA}"/>
              </a:ext>
            </a:extLst>
          </p:cNvPr>
          <p:cNvSpPr txBox="1"/>
          <p:nvPr/>
        </p:nvSpPr>
        <p:spPr>
          <a:xfrm>
            <a:off x="560974" y="1400748"/>
            <a:ext cx="4350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dirty="0">
                <a:latin typeface="+mn-ea"/>
              </a:rPr>
              <a:t>Supervised Learning Example: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input, output</a:t>
            </a:r>
          </a:p>
          <a:p>
            <a:pPr marL="285750" indent="-285750">
              <a:buFontTx/>
              <a:buChar char="-"/>
            </a:pPr>
            <a:endParaRPr lang="en-MN" sz="1600" dirty="0">
              <a:latin typeface="+mn-ea"/>
            </a:endParaRPr>
          </a:p>
          <a:p>
            <a:r>
              <a:rPr kumimoji="1" lang="en-MN" sz="1600" dirty="0">
                <a:latin typeface="+mn-ea"/>
                <a:ea typeface="+mn-ea"/>
              </a:rPr>
              <a:t>Үе шатууд:</a:t>
            </a:r>
          </a:p>
          <a:p>
            <a:pPr marL="285750" indent="-285750">
              <a:buFontTx/>
              <a:buChar char="-"/>
            </a:pPr>
            <a:r>
              <a:rPr lang="en-MN" sz="1600" dirty="0">
                <a:latin typeface="+mn-ea"/>
              </a:rPr>
              <a:t>Forward Pass буюу Таамаглах</a:t>
            </a:r>
            <a:endParaRPr kumimoji="1" lang="en-MN" sz="1600" dirty="0"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B1660-018C-7B4F-8C92-7839D2196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603" y="1863503"/>
            <a:ext cx="1571355" cy="1139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1686-BE5E-5447-B25A-874DF1569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228" y="1633116"/>
            <a:ext cx="2016224" cy="1151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E398D-5FE4-7545-A32F-E719E9417CC4}"/>
              </a:ext>
            </a:extLst>
          </p:cNvPr>
          <p:cNvSpPr txBox="1"/>
          <p:nvPr/>
        </p:nvSpPr>
        <p:spPr>
          <a:xfrm>
            <a:off x="5953921" y="1086776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600" dirty="0">
                <a:latin typeface="+mn-ea"/>
              </a:rPr>
              <a:t>Дата - Өгөгдөл</a:t>
            </a:r>
            <a:endParaRPr kumimoji="1" lang="en-MN" sz="1600" dirty="0">
              <a:latin typeface="+mn-ea"/>
              <a:ea typeface="+mn-ea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4151A94-5DF9-AE47-A1A1-EE0D588E6C38}"/>
              </a:ext>
            </a:extLst>
          </p:cNvPr>
          <p:cNvSpPr/>
          <p:nvPr/>
        </p:nvSpPr>
        <p:spPr>
          <a:xfrm>
            <a:off x="4003322" y="5380110"/>
            <a:ext cx="2811225" cy="27375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31E2C-81D3-AA43-99FA-74C3F8F06CD1}"/>
              </a:ext>
            </a:extLst>
          </p:cNvPr>
          <p:cNvSpPr txBox="1"/>
          <p:nvPr/>
        </p:nvSpPr>
        <p:spPr>
          <a:xfrm>
            <a:off x="4677825" y="5169299"/>
            <a:ext cx="1106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Таамаглах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9E67CE-1C55-A64D-AE44-60B00D53AE5A}"/>
              </a:ext>
            </a:extLst>
          </p:cNvPr>
          <p:cNvSpPr txBox="1"/>
          <p:nvPr/>
        </p:nvSpPr>
        <p:spPr>
          <a:xfrm>
            <a:off x="6814547" y="4216762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0.0</a:t>
            </a:r>
          </a:p>
          <a:p>
            <a:r>
              <a:rPr lang="en-MN" sz="1400" dirty="0">
                <a:latin typeface="+mn-ea"/>
              </a:rPr>
              <a:t>Нохой -&gt; 1.0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08053-7184-5B45-B8B7-ED97B8A4B09F}"/>
              </a:ext>
            </a:extLst>
          </p:cNvPr>
          <p:cNvSpPr txBox="1"/>
          <p:nvPr/>
        </p:nvSpPr>
        <p:spPr>
          <a:xfrm>
            <a:off x="6824737" y="5243724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0.5</a:t>
            </a:r>
          </a:p>
          <a:p>
            <a:r>
              <a:rPr lang="en-MN" sz="1400" dirty="0">
                <a:latin typeface="+mn-ea"/>
              </a:rPr>
              <a:t>Нохой -&gt; 0.5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9FD10E-7883-EB48-80D6-99113C50A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747" y="3870676"/>
            <a:ext cx="1571355" cy="11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7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A98FA-773E-714A-BBD7-AB030B6CC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</a:t>
            </a:r>
            <a:r>
              <a:rPr lang="en-MN" sz="2400" dirty="0"/>
              <a:t>Агуулга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F6A82-5502-D943-A77A-6A3BCB962378}"/>
              </a:ext>
            </a:extLst>
          </p:cNvPr>
          <p:cNvSpPr txBox="1"/>
          <p:nvPr/>
        </p:nvSpPr>
        <p:spPr>
          <a:xfrm>
            <a:off x="388971" y="1196752"/>
            <a:ext cx="8366057" cy="4247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Танилцуулга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Техникийн үг хэллэг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Хаанаас эхлэх вэ?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Машин яг сурдаг уу?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Сургалт гэж юу вэ?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Энгийн сургалтын жишээ (demo)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Хэл боловсруулалт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Хэл боловсруулалт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дээрх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жишээ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(demo)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Хэрэглэгдсэн материалууд</a:t>
            </a:r>
            <a:endParaRPr kumimoji="0" lang="en-US" altLang="ja-JP" sz="2000" dirty="0">
              <a:solidFill>
                <a:srgbClr val="000000"/>
              </a:solidFill>
              <a:cs typeface="メイリオ"/>
              <a:sym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791567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10AAAB-DF93-E848-BE3F-2304D2AB6955}"/>
              </a:ext>
            </a:extLst>
          </p:cNvPr>
          <p:cNvSpPr/>
          <p:nvPr/>
        </p:nvSpPr>
        <p:spPr>
          <a:xfrm>
            <a:off x="5050351" y="1425339"/>
            <a:ext cx="3528392" cy="2016225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Сургалт гэж юу вэ?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A9D35-0579-8B45-ADC5-B05CF3C0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8" y="3900539"/>
            <a:ext cx="2915816" cy="1943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FFD55B-3195-6346-B8CD-B0F6B797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477" y="2085550"/>
            <a:ext cx="947355" cy="1197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1835-46A6-C04E-8A5F-CBD31BD43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79" r="15421"/>
          <a:stretch/>
        </p:blipFill>
        <p:spPr>
          <a:xfrm>
            <a:off x="5661469" y="2003222"/>
            <a:ext cx="1368152" cy="1139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DCC88-4766-D640-B962-3708F7FD45AA}"/>
              </a:ext>
            </a:extLst>
          </p:cNvPr>
          <p:cNvSpPr txBox="1"/>
          <p:nvPr/>
        </p:nvSpPr>
        <p:spPr>
          <a:xfrm>
            <a:off x="560974" y="1400748"/>
            <a:ext cx="4350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dirty="0">
                <a:latin typeface="+mn-ea"/>
              </a:rPr>
              <a:t>Supervised Learning Example: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input, output</a:t>
            </a:r>
          </a:p>
          <a:p>
            <a:pPr marL="285750" indent="-285750">
              <a:buFontTx/>
              <a:buChar char="-"/>
            </a:pPr>
            <a:endParaRPr lang="en-MN" sz="1600" dirty="0">
              <a:latin typeface="+mn-ea"/>
            </a:endParaRPr>
          </a:p>
          <a:p>
            <a:r>
              <a:rPr kumimoji="1" lang="en-MN" sz="1600" dirty="0">
                <a:latin typeface="+mn-ea"/>
                <a:ea typeface="+mn-ea"/>
              </a:rPr>
              <a:t>Үе шатууд:</a:t>
            </a:r>
          </a:p>
          <a:p>
            <a:pPr marL="285750" indent="-285750">
              <a:buFontTx/>
              <a:buChar char="-"/>
            </a:pPr>
            <a:r>
              <a:rPr lang="en-MN" sz="1600" dirty="0">
                <a:latin typeface="+mn-ea"/>
              </a:rPr>
              <a:t>Forward Pass буюу Таамаглах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Compute Loss буюу Алдааг тооцох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B1660-018C-7B4F-8C92-7839D2196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603" y="1863503"/>
            <a:ext cx="1571355" cy="1139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1686-BE5E-5447-B25A-874DF1569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228" y="1633116"/>
            <a:ext cx="2016224" cy="1151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E398D-5FE4-7545-A32F-E719E9417CC4}"/>
              </a:ext>
            </a:extLst>
          </p:cNvPr>
          <p:cNvSpPr txBox="1"/>
          <p:nvPr/>
        </p:nvSpPr>
        <p:spPr>
          <a:xfrm>
            <a:off x="5953921" y="1086776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600" dirty="0">
                <a:latin typeface="+mn-ea"/>
              </a:rPr>
              <a:t>Дата - Өгөгдөл</a:t>
            </a:r>
            <a:endParaRPr kumimoji="1" lang="en-MN" sz="1600" dirty="0">
              <a:latin typeface="+mn-ea"/>
              <a:ea typeface="+mn-ea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4151A94-5DF9-AE47-A1A1-EE0D588E6C38}"/>
              </a:ext>
            </a:extLst>
          </p:cNvPr>
          <p:cNvSpPr/>
          <p:nvPr/>
        </p:nvSpPr>
        <p:spPr>
          <a:xfrm>
            <a:off x="4003322" y="5380110"/>
            <a:ext cx="2811225" cy="27375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31E2C-81D3-AA43-99FA-74C3F8F06CD1}"/>
              </a:ext>
            </a:extLst>
          </p:cNvPr>
          <p:cNvSpPr txBox="1"/>
          <p:nvPr/>
        </p:nvSpPr>
        <p:spPr>
          <a:xfrm>
            <a:off x="4677825" y="5169299"/>
            <a:ext cx="1106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Таамаглах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88BD06-6C86-6949-84E1-BF74FAD52260}"/>
              </a:ext>
            </a:extLst>
          </p:cNvPr>
          <p:cNvSpPr txBox="1"/>
          <p:nvPr/>
        </p:nvSpPr>
        <p:spPr>
          <a:xfrm>
            <a:off x="7977813" y="4894045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b="1" dirty="0">
                <a:latin typeface="+mn-ea"/>
              </a:rPr>
              <a:t>АЛДАА</a:t>
            </a:r>
            <a:endParaRPr kumimoji="1" lang="en-MN" sz="1400" b="1" dirty="0">
              <a:latin typeface="+mn-ea"/>
              <a:ea typeface="+mn-ea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18D472E-7346-6A4D-8FE0-470C012F3DDA}"/>
              </a:ext>
            </a:extLst>
          </p:cNvPr>
          <p:cNvGrpSpPr/>
          <p:nvPr/>
        </p:nvGrpSpPr>
        <p:grpSpPr>
          <a:xfrm>
            <a:off x="7403381" y="4759056"/>
            <a:ext cx="480987" cy="484668"/>
            <a:chOff x="7403381" y="4759056"/>
            <a:chExt cx="480987" cy="48466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9271C8-6178-0845-8410-54630EF092FC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81" y="4759056"/>
              <a:ext cx="0" cy="48466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61C93D9-84D4-9743-ADFC-A6A1D07FE0B8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81" y="5001390"/>
              <a:ext cx="48098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55C14B3-6978-CB42-90BD-49E11AC80E14}"/>
              </a:ext>
            </a:extLst>
          </p:cNvPr>
          <p:cNvSpPr txBox="1"/>
          <p:nvPr/>
        </p:nvSpPr>
        <p:spPr>
          <a:xfrm>
            <a:off x="6814547" y="4216762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0.0</a:t>
            </a:r>
          </a:p>
          <a:p>
            <a:r>
              <a:rPr lang="en-MN" sz="1400" dirty="0">
                <a:latin typeface="+mn-ea"/>
              </a:rPr>
              <a:t>Нохой -&gt; 1.0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DA9792-B47F-B540-B2DF-2ED0EF9EE78C}"/>
              </a:ext>
            </a:extLst>
          </p:cNvPr>
          <p:cNvSpPr txBox="1"/>
          <p:nvPr/>
        </p:nvSpPr>
        <p:spPr>
          <a:xfrm>
            <a:off x="6824737" y="5243724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0.5</a:t>
            </a:r>
          </a:p>
          <a:p>
            <a:r>
              <a:rPr lang="en-MN" sz="1400" dirty="0">
                <a:latin typeface="+mn-ea"/>
              </a:rPr>
              <a:t>Нохой -&gt; 0.5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CC6B9B-E27C-794E-9017-CC0795913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747" y="3870676"/>
            <a:ext cx="1571355" cy="11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16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10AAAB-DF93-E848-BE3F-2304D2AB6955}"/>
              </a:ext>
            </a:extLst>
          </p:cNvPr>
          <p:cNvSpPr/>
          <p:nvPr/>
        </p:nvSpPr>
        <p:spPr>
          <a:xfrm>
            <a:off x="5050351" y="1425339"/>
            <a:ext cx="3528392" cy="2016225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Сургалт гэж юу вэ?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A9D35-0579-8B45-ADC5-B05CF3C0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8" y="3900539"/>
            <a:ext cx="2915816" cy="1943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FFD55B-3195-6346-B8CD-B0F6B797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477" y="2085550"/>
            <a:ext cx="947355" cy="1197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1835-46A6-C04E-8A5F-CBD31BD43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79" r="15421"/>
          <a:stretch/>
        </p:blipFill>
        <p:spPr>
          <a:xfrm>
            <a:off x="5661469" y="2003222"/>
            <a:ext cx="1368152" cy="1139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DCC88-4766-D640-B962-3708F7FD45AA}"/>
              </a:ext>
            </a:extLst>
          </p:cNvPr>
          <p:cNvSpPr txBox="1"/>
          <p:nvPr/>
        </p:nvSpPr>
        <p:spPr>
          <a:xfrm>
            <a:off x="560974" y="1400748"/>
            <a:ext cx="43508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dirty="0">
                <a:latin typeface="+mn-ea"/>
              </a:rPr>
              <a:t>Supervised Learning Example: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input, output</a:t>
            </a:r>
          </a:p>
          <a:p>
            <a:pPr marL="285750" indent="-285750">
              <a:buFontTx/>
              <a:buChar char="-"/>
            </a:pPr>
            <a:endParaRPr lang="en-MN" sz="1600" dirty="0">
              <a:latin typeface="+mn-ea"/>
            </a:endParaRPr>
          </a:p>
          <a:p>
            <a:r>
              <a:rPr kumimoji="1" lang="en-MN" sz="1600" dirty="0">
                <a:latin typeface="+mn-ea"/>
                <a:ea typeface="+mn-ea"/>
              </a:rPr>
              <a:t>Үе шатууд:</a:t>
            </a:r>
          </a:p>
          <a:p>
            <a:pPr marL="285750" indent="-285750">
              <a:buFontTx/>
              <a:buChar char="-"/>
            </a:pPr>
            <a:r>
              <a:rPr lang="en-MN" sz="1600" dirty="0">
                <a:latin typeface="+mn-ea"/>
              </a:rPr>
              <a:t>Forward Pass буюу Таамаглах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Compute Loss буюу Алдааг тооцох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Compute Gradient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Update Weights буюу Өөрчлөлт хийх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B1660-018C-7B4F-8C92-7839D2196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603" y="1863503"/>
            <a:ext cx="1571355" cy="1139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1686-BE5E-5447-B25A-874DF1569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228" y="1633116"/>
            <a:ext cx="2016224" cy="1151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E398D-5FE4-7545-A32F-E719E9417CC4}"/>
              </a:ext>
            </a:extLst>
          </p:cNvPr>
          <p:cNvSpPr txBox="1"/>
          <p:nvPr/>
        </p:nvSpPr>
        <p:spPr>
          <a:xfrm>
            <a:off x="5953921" y="1086776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600" dirty="0">
                <a:latin typeface="+mn-ea"/>
              </a:rPr>
              <a:t>Дата - Өгөгдөл</a:t>
            </a:r>
            <a:endParaRPr kumimoji="1" lang="en-MN" sz="1600" dirty="0">
              <a:latin typeface="+mn-ea"/>
              <a:ea typeface="+mn-ea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4151A94-5DF9-AE47-A1A1-EE0D588E6C38}"/>
              </a:ext>
            </a:extLst>
          </p:cNvPr>
          <p:cNvSpPr/>
          <p:nvPr/>
        </p:nvSpPr>
        <p:spPr>
          <a:xfrm>
            <a:off x="4003322" y="5380110"/>
            <a:ext cx="2811225" cy="27375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31E2C-81D3-AA43-99FA-74C3F8F06CD1}"/>
              </a:ext>
            </a:extLst>
          </p:cNvPr>
          <p:cNvSpPr txBox="1"/>
          <p:nvPr/>
        </p:nvSpPr>
        <p:spPr>
          <a:xfrm>
            <a:off x="4677825" y="5169299"/>
            <a:ext cx="1106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Таамаглах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88BD06-6C86-6949-84E1-BF74FAD52260}"/>
              </a:ext>
            </a:extLst>
          </p:cNvPr>
          <p:cNvSpPr txBox="1"/>
          <p:nvPr/>
        </p:nvSpPr>
        <p:spPr>
          <a:xfrm>
            <a:off x="7977813" y="4894045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b="1" dirty="0">
                <a:latin typeface="+mn-ea"/>
              </a:rPr>
              <a:t>АЛДАА</a:t>
            </a:r>
            <a:endParaRPr kumimoji="1" lang="en-MN" sz="1400" b="1" dirty="0">
              <a:latin typeface="+mn-ea"/>
              <a:ea typeface="+mn-ea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18D472E-7346-6A4D-8FE0-470C012F3DDA}"/>
              </a:ext>
            </a:extLst>
          </p:cNvPr>
          <p:cNvGrpSpPr/>
          <p:nvPr/>
        </p:nvGrpSpPr>
        <p:grpSpPr>
          <a:xfrm>
            <a:off x="7403381" y="4759056"/>
            <a:ext cx="480987" cy="484668"/>
            <a:chOff x="7403381" y="4759056"/>
            <a:chExt cx="480987" cy="48466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9271C8-6178-0845-8410-54630EF092FC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81" y="4759056"/>
              <a:ext cx="0" cy="48466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61C93D9-84D4-9743-ADFC-A6A1D07FE0B8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81" y="5001390"/>
              <a:ext cx="48098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487404-22A2-C741-8FF5-0F93E9B26345}"/>
              </a:ext>
            </a:extLst>
          </p:cNvPr>
          <p:cNvGrpSpPr/>
          <p:nvPr/>
        </p:nvGrpSpPr>
        <p:grpSpPr>
          <a:xfrm>
            <a:off x="2435759" y="5336006"/>
            <a:ext cx="6005436" cy="917505"/>
            <a:chOff x="2435759" y="5282276"/>
            <a:chExt cx="6005436" cy="91750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00F316E-4B4D-CA4F-8E43-348BD1828427}"/>
                </a:ext>
              </a:extLst>
            </p:cNvPr>
            <p:cNvCxnSpPr>
              <a:cxnSpLocks/>
            </p:cNvCxnSpPr>
            <p:nvPr/>
          </p:nvCxnSpPr>
          <p:spPr>
            <a:xfrm>
              <a:off x="8417196" y="5282276"/>
              <a:ext cx="0" cy="91701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123D774-8712-174C-BFCF-4BB547544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5759" y="5766944"/>
              <a:ext cx="0" cy="4323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E727511-6479-494C-816C-0AAECBF84AE7}"/>
                </a:ext>
              </a:extLst>
            </p:cNvPr>
            <p:cNvCxnSpPr>
              <a:cxnSpLocks/>
            </p:cNvCxnSpPr>
            <p:nvPr/>
          </p:nvCxnSpPr>
          <p:spPr>
            <a:xfrm>
              <a:off x="2435759" y="6199781"/>
              <a:ext cx="6005436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12F137A-58E3-7A43-98C7-B7DAE32C1CA3}"/>
              </a:ext>
            </a:extLst>
          </p:cNvPr>
          <p:cNvSpPr txBox="1"/>
          <p:nvPr/>
        </p:nvSpPr>
        <p:spPr>
          <a:xfrm>
            <a:off x="3647220" y="5977755"/>
            <a:ext cx="3829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dirty="0">
                <a:latin typeface="+mn-ea"/>
              </a:rPr>
              <a:t>Алдааг багасгах чиглэлд өөрчлөлт хийх</a:t>
            </a:r>
            <a:endParaRPr kumimoji="1" lang="en-MN" sz="1400" dirty="0"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0C054D-B137-2A4C-9E39-5BBF44CD2FA2}"/>
              </a:ext>
            </a:extLst>
          </p:cNvPr>
          <p:cNvSpPr txBox="1"/>
          <p:nvPr/>
        </p:nvSpPr>
        <p:spPr>
          <a:xfrm>
            <a:off x="6814547" y="4216762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0.0</a:t>
            </a:r>
          </a:p>
          <a:p>
            <a:r>
              <a:rPr lang="en-MN" sz="1400" dirty="0">
                <a:latin typeface="+mn-ea"/>
              </a:rPr>
              <a:t>Нохой -&gt; 1.0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9F8A88-D54A-8349-BE16-C45D57D8D2FF}"/>
              </a:ext>
            </a:extLst>
          </p:cNvPr>
          <p:cNvSpPr txBox="1"/>
          <p:nvPr/>
        </p:nvSpPr>
        <p:spPr>
          <a:xfrm>
            <a:off x="6824737" y="5243724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0.5</a:t>
            </a:r>
          </a:p>
          <a:p>
            <a:r>
              <a:rPr lang="en-MN" sz="1400" dirty="0">
                <a:latin typeface="+mn-ea"/>
              </a:rPr>
              <a:t>Нохой -&gt; 0.5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4AF4AA-DC50-7E4E-84EC-D7E1E6CE4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747" y="3870676"/>
            <a:ext cx="1571355" cy="11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66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10AAAB-DF93-E848-BE3F-2304D2AB6955}"/>
              </a:ext>
            </a:extLst>
          </p:cNvPr>
          <p:cNvSpPr/>
          <p:nvPr/>
        </p:nvSpPr>
        <p:spPr>
          <a:xfrm>
            <a:off x="5050351" y="1425339"/>
            <a:ext cx="3528392" cy="2016225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Сургалт гэж юу вэ?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A9D35-0579-8B45-ADC5-B05CF3C0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8" y="3900539"/>
            <a:ext cx="2915816" cy="1943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FFD55B-3195-6346-B8CD-B0F6B797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477" y="2085550"/>
            <a:ext cx="947355" cy="1197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1835-46A6-C04E-8A5F-CBD31BD43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79" r="15421"/>
          <a:stretch/>
        </p:blipFill>
        <p:spPr>
          <a:xfrm>
            <a:off x="5661469" y="2003222"/>
            <a:ext cx="1368152" cy="1139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DCC88-4766-D640-B962-3708F7FD45AA}"/>
              </a:ext>
            </a:extLst>
          </p:cNvPr>
          <p:cNvSpPr txBox="1"/>
          <p:nvPr/>
        </p:nvSpPr>
        <p:spPr>
          <a:xfrm>
            <a:off x="560974" y="1400748"/>
            <a:ext cx="4350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dirty="0">
                <a:latin typeface="+mn-ea"/>
              </a:rPr>
              <a:t>Supervised Learning Example: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input, output</a:t>
            </a:r>
          </a:p>
          <a:p>
            <a:pPr marL="285750" indent="-285750">
              <a:buFontTx/>
              <a:buChar char="-"/>
            </a:pPr>
            <a:endParaRPr lang="en-MN" sz="1600" dirty="0">
              <a:latin typeface="+mn-ea"/>
            </a:endParaRPr>
          </a:p>
          <a:p>
            <a:r>
              <a:rPr kumimoji="1" lang="en-MN" sz="1600" dirty="0">
                <a:latin typeface="+mn-ea"/>
                <a:ea typeface="+mn-ea"/>
              </a:rPr>
              <a:t>Үе шатууд:</a:t>
            </a:r>
          </a:p>
          <a:p>
            <a:pPr marL="285750" indent="-285750">
              <a:buFontTx/>
              <a:buChar char="-"/>
            </a:pPr>
            <a:r>
              <a:rPr lang="en-MN" sz="1600" dirty="0">
                <a:latin typeface="+mn-ea"/>
              </a:rPr>
              <a:t>Forward Pass буюу Таамаглах</a:t>
            </a:r>
            <a:endParaRPr kumimoji="1" lang="en-MN" sz="1600" dirty="0">
              <a:latin typeface="+mn-ea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B1660-018C-7B4F-8C92-7839D2196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603" y="1863503"/>
            <a:ext cx="1571355" cy="1139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1686-BE5E-5447-B25A-874DF1569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228" y="1633116"/>
            <a:ext cx="2016224" cy="1151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E398D-5FE4-7545-A32F-E719E9417CC4}"/>
              </a:ext>
            </a:extLst>
          </p:cNvPr>
          <p:cNvSpPr txBox="1"/>
          <p:nvPr/>
        </p:nvSpPr>
        <p:spPr>
          <a:xfrm>
            <a:off x="5953921" y="1086776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600" dirty="0">
                <a:latin typeface="+mn-ea"/>
              </a:rPr>
              <a:t>Дата - Өгөгдөл</a:t>
            </a:r>
            <a:endParaRPr kumimoji="1" lang="en-MN" sz="1600" dirty="0">
              <a:latin typeface="+mn-ea"/>
              <a:ea typeface="+mn-ea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4151A94-5DF9-AE47-A1A1-EE0D588E6C38}"/>
              </a:ext>
            </a:extLst>
          </p:cNvPr>
          <p:cNvSpPr/>
          <p:nvPr/>
        </p:nvSpPr>
        <p:spPr>
          <a:xfrm>
            <a:off x="4003322" y="5380110"/>
            <a:ext cx="2811225" cy="27375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31E2C-81D3-AA43-99FA-74C3F8F06CD1}"/>
              </a:ext>
            </a:extLst>
          </p:cNvPr>
          <p:cNvSpPr txBox="1"/>
          <p:nvPr/>
        </p:nvSpPr>
        <p:spPr>
          <a:xfrm>
            <a:off x="4677825" y="5169299"/>
            <a:ext cx="1106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Таамаглах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DCAAF-EF13-EC45-A751-2CA410FAB50F}"/>
              </a:ext>
            </a:extLst>
          </p:cNvPr>
          <p:cNvSpPr txBox="1"/>
          <p:nvPr/>
        </p:nvSpPr>
        <p:spPr>
          <a:xfrm>
            <a:off x="6814547" y="4216762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0.0</a:t>
            </a:r>
          </a:p>
          <a:p>
            <a:r>
              <a:rPr lang="en-MN" sz="1400" dirty="0">
                <a:latin typeface="+mn-ea"/>
              </a:rPr>
              <a:t>Нохой -&gt; 1.0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1583F-56B9-654F-8955-5FD1661C8B41}"/>
              </a:ext>
            </a:extLst>
          </p:cNvPr>
          <p:cNvSpPr txBox="1"/>
          <p:nvPr/>
        </p:nvSpPr>
        <p:spPr>
          <a:xfrm>
            <a:off x="6824737" y="5243724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0.4</a:t>
            </a:r>
          </a:p>
          <a:p>
            <a:r>
              <a:rPr lang="en-MN" sz="1400" dirty="0">
                <a:latin typeface="+mn-ea"/>
              </a:rPr>
              <a:t>Нохой -&gt; 0.6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32C61B-6E45-8047-A719-B00696258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323" y="3828606"/>
            <a:ext cx="2016224" cy="115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30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10AAAB-DF93-E848-BE3F-2304D2AB6955}"/>
              </a:ext>
            </a:extLst>
          </p:cNvPr>
          <p:cNvSpPr/>
          <p:nvPr/>
        </p:nvSpPr>
        <p:spPr>
          <a:xfrm>
            <a:off x="5050351" y="1425339"/>
            <a:ext cx="3528392" cy="2016225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Сургалт гэж юу вэ?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A9D35-0579-8B45-ADC5-B05CF3C0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8" y="3900539"/>
            <a:ext cx="2915816" cy="1943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FFD55B-3195-6346-B8CD-B0F6B797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477" y="2085550"/>
            <a:ext cx="947355" cy="1197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1835-46A6-C04E-8A5F-CBD31BD43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79" r="15421"/>
          <a:stretch/>
        </p:blipFill>
        <p:spPr>
          <a:xfrm>
            <a:off x="5661469" y="2003222"/>
            <a:ext cx="1368152" cy="1139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DCC88-4766-D640-B962-3708F7FD45AA}"/>
              </a:ext>
            </a:extLst>
          </p:cNvPr>
          <p:cNvSpPr txBox="1"/>
          <p:nvPr/>
        </p:nvSpPr>
        <p:spPr>
          <a:xfrm>
            <a:off x="560974" y="1400748"/>
            <a:ext cx="4350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dirty="0">
                <a:latin typeface="+mn-ea"/>
              </a:rPr>
              <a:t>Supervised Learning Example: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input, output</a:t>
            </a:r>
          </a:p>
          <a:p>
            <a:pPr marL="285750" indent="-285750">
              <a:buFontTx/>
              <a:buChar char="-"/>
            </a:pPr>
            <a:endParaRPr lang="en-MN" sz="1600" dirty="0">
              <a:latin typeface="+mn-ea"/>
            </a:endParaRPr>
          </a:p>
          <a:p>
            <a:r>
              <a:rPr kumimoji="1" lang="en-MN" sz="1600" dirty="0">
                <a:latin typeface="+mn-ea"/>
                <a:ea typeface="+mn-ea"/>
              </a:rPr>
              <a:t>Үе шатууд:</a:t>
            </a:r>
          </a:p>
          <a:p>
            <a:pPr marL="285750" indent="-285750">
              <a:buFontTx/>
              <a:buChar char="-"/>
            </a:pPr>
            <a:r>
              <a:rPr lang="en-MN" sz="1600" dirty="0">
                <a:latin typeface="+mn-ea"/>
              </a:rPr>
              <a:t>Forward Pass буюу Таамаглах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Compute Loss буюу Алдааг тооцох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B1660-018C-7B4F-8C92-7839D2196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603" y="1863503"/>
            <a:ext cx="1571355" cy="1139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1686-BE5E-5447-B25A-874DF1569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228" y="1633116"/>
            <a:ext cx="2016224" cy="1151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E398D-5FE4-7545-A32F-E719E9417CC4}"/>
              </a:ext>
            </a:extLst>
          </p:cNvPr>
          <p:cNvSpPr txBox="1"/>
          <p:nvPr/>
        </p:nvSpPr>
        <p:spPr>
          <a:xfrm>
            <a:off x="5953921" y="1086776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600" dirty="0">
                <a:latin typeface="+mn-ea"/>
              </a:rPr>
              <a:t>Дата - Өгөгдөл</a:t>
            </a:r>
            <a:endParaRPr kumimoji="1" lang="en-MN" sz="1600" dirty="0">
              <a:latin typeface="+mn-ea"/>
              <a:ea typeface="+mn-ea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4151A94-5DF9-AE47-A1A1-EE0D588E6C38}"/>
              </a:ext>
            </a:extLst>
          </p:cNvPr>
          <p:cNvSpPr/>
          <p:nvPr/>
        </p:nvSpPr>
        <p:spPr>
          <a:xfrm>
            <a:off x="4003322" y="5380110"/>
            <a:ext cx="2811225" cy="27375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31E2C-81D3-AA43-99FA-74C3F8F06CD1}"/>
              </a:ext>
            </a:extLst>
          </p:cNvPr>
          <p:cNvSpPr txBox="1"/>
          <p:nvPr/>
        </p:nvSpPr>
        <p:spPr>
          <a:xfrm>
            <a:off x="4677825" y="5169299"/>
            <a:ext cx="1106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Таамаглах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88BD06-6C86-6949-84E1-BF74FAD52260}"/>
              </a:ext>
            </a:extLst>
          </p:cNvPr>
          <p:cNvSpPr txBox="1"/>
          <p:nvPr/>
        </p:nvSpPr>
        <p:spPr>
          <a:xfrm>
            <a:off x="7977813" y="4894045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b="1" dirty="0">
                <a:latin typeface="+mn-ea"/>
              </a:rPr>
              <a:t>АЛДАА</a:t>
            </a:r>
            <a:endParaRPr kumimoji="1" lang="en-MN" sz="1400" b="1" dirty="0">
              <a:latin typeface="+mn-ea"/>
              <a:ea typeface="+mn-ea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18D472E-7346-6A4D-8FE0-470C012F3DDA}"/>
              </a:ext>
            </a:extLst>
          </p:cNvPr>
          <p:cNvGrpSpPr/>
          <p:nvPr/>
        </p:nvGrpSpPr>
        <p:grpSpPr>
          <a:xfrm>
            <a:off x="7403381" y="4759056"/>
            <a:ext cx="480987" cy="484668"/>
            <a:chOff x="7403381" y="4759056"/>
            <a:chExt cx="480987" cy="48466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9271C8-6178-0845-8410-54630EF092FC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81" y="4759056"/>
              <a:ext cx="0" cy="48466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61C93D9-84D4-9743-ADFC-A6A1D07FE0B8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81" y="5001390"/>
              <a:ext cx="48098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5ABAB7-4954-0C44-B7DE-BBB0F655D7A5}"/>
              </a:ext>
            </a:extLst>
          </p:cNvPr>
          <p:cNvSpPr txBox="1"/>
          <p:nvPr/>
        </p:nvSpPr>
        <p:spPr>
          <a:xfrm>
            <a:off x="6814547" y="4216762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0.0</a:t>
            </a:r>
          </a:p>
          <a:p>
            <a:r>
              <a:rPr lang="en-MN" sz="1400" dirty="0">
                <a:latin typeface="+mn-ea"/>
              </a:rPr>
              <a:t>Нохой -&gt; 1.0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36D250-E7AC-8545-B7C9-5F61A971793A}"/>
              </a:ext>
            </a:extLst>
          </p:cNvPr>
          <p:cNvSpPr txBox="1"/>
          <p:nvPr/>
        </p:nvSpPr>
        <p:spPr>
          <a:xfrm>
            <a:off x="6824737" y="5243724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0.4</a:t>
            </a:r>
          </a:p>
          <a:p>
            <a:r>
              <a:rPr lang="en-MN" sz="1400" dirty="0">
                <a:latin typeface="+mn-ea"/>
              </a:rPr>
              <a:t>Нохой -&gt; 0.6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619661-1683-EB49-9BB2-42F460FDE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323" y="3828606"/>
            <a:ext cx="2016224" cy="115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90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10AAAB-DF93-E848-BE3F-2304D2AB6955}"/>
              </a:ext>
            </a:extLst>
          </p:cNvPr>
          <p:cNvSpPr/>
          <p:nvPr/>
        </p:nvSpPr>
        <p:spPr>
          <a:xfrm>
            <a:off x="5050351" y="1425339"/>
            <a:ext cx="3528392" cy="2016225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Сургалт гэж юу вэ?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A9D35-0579-8B45-ADC5-B05CF3C0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8" y="3900539"/>
            <a:ext cx="2915816" cy="1943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FFD55B-3195-6346-B8CD-B0F6B797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477" y="2085550"/>
            <a:ext cx="947355" cy="1197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1835-46A6-C04E-8A5F-CBD31BD43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79" r="15421"/>
          <a:stretch/>
        </p:blipFill>
        <p:spPr>
          <a:xfrm>
            <a:off x="5661469" y="2003222"/>
            <a:ext cx="1368152" cy="1139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DCC88-4766-D640-B962-3708F7FD45AA}"/>
              </a:ext>
            </a:extLst>
          </p:cNvPr>
          <p:cNvSpPr txBox="1"/>
          <p:nvPr/>
        </p:nvSpPr>
        <p:spPr>
          <a:xfrm>
            <a:off x="560974" y="1400748"/>
            <a:ext cx="43508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dirty="0">
                <a:latin typeface="+mn-ea"/>
              </a:rPr>
              <a:t>Supervised Learning Example: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input, output</a:t>
            </a:r>
          </a:p>
          <a:p>
            <a:pPr marL="285750" indent="-285750">
              <a:buFontTx/>
              <a:buChar char="-"/>
            </a:pPr>
            <a:endParaRPr lang="en-MN" sz="1600" dirty="0">
              <a:latin typeface="+mn-ea"/>
            </a:endParaRPr>
          </a:p>
          <a:p>
            <a:r>
              <a:rPr kumimoji="1" lang="en-MN" sz="1600" dirty="0">
                <a:latin typeface="+mn-ea"/>
                <a:ea typeface="+mn-ea"/>
              </a:rPr>
              <a:t>Үе шатууд:</a:t>
            </a:r>
          </a:p>
          <a:p>
            <a:pPr marL="285750" indent="-285750">
              <a:buFontTx/>
              <a:buChar char="-"/>
            </a:pPr>
            <a:r>
              <a:rPr lang="en-MN" sz="1600" dirty="0">
                <a:latin typeface="+mn-ea"/>
              </a:rPr>
              <a:t>Forward Pass буюу Таамаглах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Compute Loss буюу Алдааг тооцох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Compute Gradient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Update Weights буюу Өөрчлөлт хийх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B1660-018C-7B4F-8C92-7839D2196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603" y="1863503"/>
            <a:ext cx="1571355" cy="1139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1686-BE5E-5447-B25A-874DF1569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228" y="1633116"/>
            <a:ext cx="2016224" cy="1151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E398D-5FE4-7545-A32F-E719E9417CC4}"/>
              </a:ext>
            </a:extLst>
          </p:cNvPr>
          <p:cNvSpPr txBox="1"/>
          <p:nvPr/>
        </p:nvSpPr>
        <p:spPr>
          <a:xfrm>
            <a:off x="5953921" y="1086776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600" dirty="0">
                <a:latin typeface="+mn-ea"/>
              </a:rPr>
              <a:t>Дата - Өгөгдөл</a:t>
            </a:r>
            <a:endParaRPr kumimoji="1" lang="en-MN" sz="1600" dirty="0">
              <a:latin typeface="+mn-ea"/>
              <a:ea typeface="+mn-ea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4151A94-5DF9-AE47-A1A1-EE0D588E6C38}"/>
              </a:ext>
            </a:extLst>
          </p:cNvPr>
          <p:cNvSpPr/>
          <p:nvPr/>
        </p:nvSpPr>
        <p:spPr>
          <a:xfrm>
            <a:off x="4003322" y="5380110"/>
            <a:ext cx="2811225" cy="27375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31E2C-81D3-AA43-99FA-74C3F8F06CD1}"/>
              </a:ext>
            </a:extLst>
          </p:cNvPr>
          <p:cNvSpPr txBox="1"/>
          <p:nvPr/>
        </p:nvSpPr>
        <p:spPr>
          <a:xfrm>
            <a:off x="4677825" y="5169299"/>
            <a:ext cx="1106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Таамаглах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88BD06-6C86-6949-84E1-BF74FAD52260}"/>
              </a:ext>
            </a:extLst>
          </p:cNvPr>
          <p:cNvSpPr txBox="1"/>
          <p:nvPr/>
        </p:nvSpPr>
        <p:spPr>
          <a:xfrm>
            <a:off x="7977813" y="4894045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b="1" dirty="0">
                <a:latin typeface="+mn-ea"/>
              </a:rPr>
              <a:t>АЛДАА</a:t>
            </a:r>
            <a:endParaRPr kumimoji="1" lang="en-MN" sz="1400" b="1" dirty="0">
              <a:latin typeface="+mn-ea"/>
              <a:ea typeface="+mn-ea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18D472E-7346-6A4D-8FE0-470C012F3DDA}"/>
              </a:ext>
            </a:extLst>
          </p:cNvPr>
          <p:cNvGrpSpPr/>
          <p:nvPr/>
        </p:nvGrpSpPr>
        <p:grpSpPr>
          <a:xfrm>
            <a:off x="7403381" y="4759056"/>
            <a:ext cx="480987" cy="484668"/>
            <a:chOff x="7403381" y="4759056"/>
            <a:chExt cx="480987" cy="48466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9271C8-6178-0845-8410-54630EF092FC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81" y="4759056"/>
              <a:ext cx="0" cy="48466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61C93D9-84D4-9743-ADFC-A6A1D07FE0B8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81" y="5001390"/>
              <a:ext cx="48098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487404-22A2-C741-8FF5-0F93E9B26345}"/>
              </a:ext>
            </a:extLst>
          </p:cNvPr>
          <p:cNvGrpSpPr/>
          <p:nvPr/>
        </p:nvGrpSpPr>
        <p:grpSpPr>
          <a:xfrm>
            <a:off x="2435759" y="5336006"/>
            <a:ext cx="6005436" cy="917505"/>
            <a:chOff x="2435759" y="5282276"/>
            <a:chExt cx="6005436" cy="917505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00F316E-4B4D-CA4F-8E43-348BD1828427}"/>
                </a:ext>
              </a:extLst>
            </p:cNvPr>
            <p:cNvCxnSpPr>
              <a:cxnSpLocks/>
            </p:cNvCxnSpPr>
            <p:nvPr/>
          </p:nvCxnSpPr>
          <p:spPr>
            <a:xfrm>
              <a:off x="8417196" y="5282276"/>
              <a:ext cx="0" cy="91701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123D774-8712-174C-BFCF-4BB547544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5759" y="5766944"/>
              <a:ext cx="0" cy="43235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E727511-6479-494C-816C-0AAECBF84AE7}"/>
                </a:ext>
              </a:extLst>
            </p:cNvPr>
            <p:cNvCxnSpPr>
              <a:cxnSpLocks/>
            </p:cNvCxnSpPr>
            <p:nvPr/>
          </p:nvCxnSpPr>
          <p:spPr>
            <a:xfrm>
              <a:off x="2435759" y="6199781"/>
              <a:ext cx="6005436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12F137A-58E3-7A43-98C7-B7DAE32C1CA3}"/>
              </a:ext>
            </a:extLst>
          </p:cNvPr>
          <p:cNvSpPr txBox="1"/>
          <p:nvPr/>
        </p:nvSpPr>
        <p:spPr>
          <a:xfrm>
            <a:off x="3647220" y="5977755"/>
            <a:ext cx="3829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dirty="0">
                <a:latin typeface="+mn-ea"/>
              </a:rPr>
              <a:t>Алдааг багасгах чиглэлд өөрчлөлт хийх</a:t>
            </a:r>
            <a:endParaRPr kumimoji="1" lang="en-MN" sz="1400" dirty="0"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F737B1-851F-C345-9706-96AE45636685}"/>
              </a:ext>
            </a:extLst>
          </p:cNvPr>
          <p:cNvSpPr txBox="1"/>
          <p:nvPr/>
        </p:nvSpPr>
        <p:spPr>
          <a:xfrm>
            <a:off x="6814547" y="4216762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0.0</a:t>
            </a:r>
          </a:p>
          <a:p>
            <a:r>
              <a:rPr lang="en-MN" sz="1400" dirty="0">
                <a:latin typeface="+mn-ea"/>
              </a:rPr>
              <a:t>Нохой -&gt; 1.0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BCBB3-C165-B64F-96AF-4456B28293EA}"/>
              </a:ext>
            </a:extLst>
          </p:cNvPr>
          <p:cNvSpPr txBox="1"/>
          <p:nvPr/>
        </p:nvSpPr>
        <p:spPr>
          <a:xfrm>
            <a:off x="6824737" y="5243724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0.4</a:t>
            </a:r>
          </a:p>
          <a:p>
            <a:r>
              <a:rPr lang="en-MN" sz="1400" dirty="0">
                <a:latin typeface="+mn-ea"/>
              </a:rPr>
              <a:t>Нохой -&gt; 0.6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E324765-8B23-E34A-BB55-2CF3462F0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323" y="3828606"/>
            <a:ext cx="2016224" cy="115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19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Сургалт гэж юу вэ?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E2E87F-FC73-3347-8DE0-682C43C4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340768"/>
            <a:ext cx="8100392" cy="468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61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3CF12D-0C05-E34D-B129-67E1BCCE5E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Сургалт гэж юу вэ?</a:t>
            </a:r>
          </a:p>
        </p:txBody>
      </p:sp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8FAC659B-2F7D-4341-9205-B010380D2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44" y="1628800"/>
            <a:ext cx="6408712" cy="42833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87E27E-40ED-B640-B607-0B74EE87DAD1}"/>
              </a:ext>
            </a:extLst>
          </p:cNvPr>
          <p:cNvCxnSpPr>
            <a:cxnSpLocks/>
          </p:cNvCxnSpPr>
          <p:nvPr/>
        </p:nvCxnSpPr>
        <p:spPr>
          <a:xfrm flipH="1">
            <a:off x="2555776" y="2060848"/>
            <a:ext cx="6480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6D52F23-E20E-EF45-92F8-DBD59423233A}"/>
              </a:ext>
            </a:extLst>
          </p:cNvPr>
          <p:cNvSpPr txBox="1"/>
          <p:nvPr/>
        </p:nvSpPr>
        <p:spPr>
          <a:xfrm>
            <a:off x="3221732" y="1906959"/>
            <a:ext cx="3934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Эхни</a:t>
            </a:r>
            <a:r>
              <a:rPr lang="en-MN" sz="1400" dirty="0">
                <a:latin typeface="+mn-ea"/>
              </a:rPr>
              <a:t>й шатанд алдаа их байна</a:t>
            </a:r>
            <a:endParaRPr kumimoji="1" lang="en-MN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658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3CF12D-0C05-E34D-B129-67E1BCCE5E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Сургалт гэж юу вэ?</a:t>
            </a:r>
          </a:p>
        </p:txBody>
      </p:sp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8FAC659B-2F7D-4341-9205-B010380D2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44" y="1628800"/>
            <a:ext cx="6408712" cy="428337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87E27E-40ED-B640-B607-0B74EE87DAD1}"/>
              </a:ext>
            </a:extLst>
          </p:cNvPr>
          <p:cNvCxnSpPr>
            <a:cxnSpLocks/>
          </p:cNvCxnSpPr>
          <p:nvPr/>
        </p:nvCxnSpPr>
        <p:spPr>
          <a:xfrm>
            <a:off x="6804248" y="4221088"/>
            <a:ext cx="0" cy="792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B136B7-5DEB-7F41-994D-EA0C1747A206}"/>
              </a:ext>
            </a:extLst>
          </p:cNvPr>
          <p:cNvSpPr txBox="1"/>
          <p:nvPr/>
        </p:nvSpPr>
        <p:spPr>
          <a:xfrm>
            <a:off x="5364088" y="3900983"/>
            <a:ext cx="3934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Олон хараад ирэх тусам сайжирна</a:t>
            </a:r>
          </a:p>
        </p:txBody>
      </p:sp>
    </p:spTree>
    <p:extLst>
      <p:ext uri="{BB962C8B-B14F-4D97-AF65-F5344CB8AC3E}">
        <p14:creationId xmlns:p14="http://schemas.microsoft.com/office/powerpoint/2010/main" val="241568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10AAAB-DF93-E848-BE3F-2304D2AB6955}"/>
              </a:ext>
            </a:extLst>
          </p:cNvPr>
          <p:cNvSpPr/>
          <p:nvPr/>
        </p:nvSpPr>
        <p:spPr>
          <a:xfrm>
            <a:off x="5050351" y="1425339"/>
            <a:ext cx="3528392" cy="2016225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Сургалт гэж юу вэ?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A9D35-0579-8B45-ADC5-B05CF3C0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8" y="3900539"/>
            <a:ext cx="2915816" cy="1943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FFD55B-3195-6346-B8CD-B0F6B797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477" y="2085550"/>
            <a:ext cx="947355" cy="1197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1835-46A6-C04E-8A5F-CBD31BD43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79" r="15421"/>
          <a:stretch/>
        </p:blipFill>
        <p:spPr>
          <a:xfrm>
            <a:off x="5661469" y="2003222"/>
            <a:ext cx="1368152" cy="1139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DCC88-4766-D640-B962-3708F7FD45AA}"/>
              </a:ext>
            </a:extLst>
          </p:cNvPr>
          <p:cNvSpPr txBox="1"/>
          <p:nvPr/>
        </p:nvSpPr>
        <p:spPr>
          <a:xfrm>
            <a:off x="560974" y="1400748"/>
            <a:ext cx="43508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dirty="0">
                <a:latin typeface="+mn-ea"/>
              </a:rPr>
              <a:t>Supervised Learning Example: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input, output</a:t>
            </a:r>
          </a:p>
          <a:p>
            <a:pPr marL="285750" indent="-285750">
              <a:buFontTx/>
              <a:buChar char="-"/>
            </a:pPr>
            <a:endParaRPr lang="en-MN" sz="1600" dirty="0">
              <a:latin typeface="+mn-ea"/>
            </a:endParaRPr>
          </a:p>
          <a:p>
            <a:r>
              <a:rPr kumimoji="1" lang="en-MN" sz="1600" dirty="0">
                <a:latin typeface="+mn-ea"/>
                <a:ea typeface="+mn-ea"/>
              </a:rPr>
              <a:t>Үе шатууд:</a:t>
            </a:r>
          </a:p>
          <a:p>
            <a:pPr marL="285750" indent="-285750">
              <a:buFontTx/>
              <a:buChar char="-"/>
            </a:pPr>
            <a:r>
              <a:rPr lang="en-MN" sz="1600" dirty="0">
                <a:latin typeface="+mn-ea"/>
              </a:rPr>
              <a:t>Forward Pass буюу Таамаглах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Compute Loss буюу Алдааг тооцох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Compute Gradient 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Update Weights буюу Өөрчлөлт хийх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B1660-018C-7B4F-8C92-7839D2196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603" y="1863503"/>
            <a:ext cx="1571355" cy="1139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1686-BE5E-5447-B25A-874DF1569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228" y="1633116"/>
            <a:ext cx="2016224" cy="1151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E398D-5FE4-7545-A32F-E719E9417CC4}"/>
              </a:ext>
            </a:extLst>
          </p:cNvPr>
          <p:cNvSpPr txBox="1"/>
          <p:nvPr/>
        </p:nvSpPr>
        <p:spPr>
          <a:xfrm>
            <a:off x="5953921" y="1086776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600" dirty="0">
                <a:latin typeface="+mn-ea"/>
              </a:rPr>
              <a:t>Дата - Өгөгдөл</a:t>
            </a:r>
            <a:endParaRPr kumimoji="1" lang="en-MN" sz="1600" dirty="0">
              <a:latin typeface="+mn-ea"/>
              <a:ea typeface="+mn-ea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4151A94-5DF9-AE47-A1A1-EE0D588E6C38}"/>
              </a:ext>
            </a:extLst>
          </p:cNvPr>
          <p:cNvSpPr/>
          <p:nvPr/>
        </p:nvSpPr>
        <p:spPr>
          <a:xfrm>
            <a:off x="4003322" y="5380110"/>
            <a:ext cx="2811225" cy="27375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31E2C-81D3-AA43-99FA-74C3F8F06CD1}"/>
              </a:ext>
            </a:extLst>
          </p:cNvPr>
          <p:cNvSpPr txBox="1"/>
          <p:nvPr/>
        </p:nvSpPr>
        <p:spPr>
          <a:xfrm>
            <a:off x="4677825" y="5169299"/>
            <a:ext cx="1106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Таамаглах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88BD06-6C86-6949-84E1-BF74FAD52260}"/>
              </a:ext>
            </a:extLst>
          </p:cNvPr>
          <p:cNvSpPr txBox="1"/>
          <p:nvPr/>
        </p:nvSpPr>
        <p:spPr>
          <a:xfrm>
            <a:off x="7977813" y="4894045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b="1" dirty="0">
                <a:latin typeface="+mn-ea"/>
              </a:rPr>
              <a:t>АЛДАА</a:t>
            </a:r>
            <a:endParaRPr kumimoji="1" lang="en-MN" sz="1400" b="1" dirty="0">
              <a:latin typeface="+mn-ea"/>
              <a:ea typeface="+mn-ea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18D472E-7346-6A4D-8FE0-470C012F3DDA}"/>
              </a:ext>
            </a:extLst>
          </p:cNvPr>
          <p:cNvGrpSpPr/>
          <p:nvPr/>
        </p:nvGrpSpPr>
        <p:grpSpPr>
          <a:xfrm>
            <a:off x="7403381" y="4759056"/>
            <a:ext cx="480987" cy="484668"/>
            <a:chOff x="7403381" y="4759056"/>
            <a:chExt cx="480987" cy="48466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9271C8-6178-0845-8410-54630EF092FC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81" y="4759056"/>
              <a:ext cx="0" cy="48466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61C93D9-84D4-9743-ADFC-A6A1D07FE0B8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81" y="5001390"/>
              <a:ext cx="48098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3F737B1-851F-C345-9706-96AE45636685}"/>
              </a:ext>
            </a:extLst>
          </p:cNvPr>
          <p:cNvSpPr txBox="1"/>
          <p:nvPr/>
        </p:nvSpPr>
        <p:spPr>
          <a:xfrm>
            <a:off x="6814547" y="4216762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0.0</a:t>
            </a:r>
          </a:p>
          <a:p>
            <a:r>
              <a:rPr lang="en-MN" sz="1400" dirty="0">
                <a:latin typeface="+mn-ea"/>
              </a:rPr>
              <a:t>Нохой -&gt; </a:t>
            </a:r>
            <a:r>
              <a:rPr lang="en-MN" sz="1400" b="1" dirty="0">
                <a:latin typeface="+mn-ea"/>
              </a:rPr>
              <a:t>1.0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BCBB3-C165-B64F-96AF-4456B28293EA}"/>
              </a:ext>
            </a:extLst>
          </p:cNvPr>
          <p:cNvSpPr txBox="1"/>
          <p:nvPr/>
        </p:nvSpPr>
        <p:spPr>
          <a:xfrm>
            <a:off x="6824737" y="5243724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0.1</a:t>
            </a:r>
          </a:p>
          <a:p>
            <a:r>
              <a:rPr lang="en-MN" sz="1400" dirty="0">
                <a:latin typeface="+mn-ea"/>
              </a:rPr>
              <a:t>Нохой -&gt; </a:t>
            </a:r>
            <a:r>
              <a:rPr lang="en-MN" sz="1400" b="1" dirty="0">
                <a:latin typeface="+mn-ea"/>
              </a:rPr>
              <a:t>0.9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E324765-8B23-E34A-BB55-2CF3462F0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323" y="3828606"/>
            <a:ext cx="2016224" cy="115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78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10AAAB-DF93-E848-BE3F-2304D2AB6955}"/>
              </a:ext>
            </a:extLst>
          </p:cNvPr>
          <p:cNvSpPr/>
          <p:nvPr/>
        </p:nvSpPr>
        <p:spPr>
          <a:xfrm>
            <a:off x="5050351" y="1425339"/>
            <a:ext cx="3528392" cy="2016225"/>
          </a:xfrm>
          <a:prstGeom prst="round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Сургалт гэж юу вэ?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A9D35-0579-8B45-ADC5-B05CF3C0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8" y="3900539"/>
            <a:ext cx="2915816" cy="1943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FFD55B-3195-6346-B8CD-B0F6B797A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477" y="2085550"/>
            <a:ext cx="947355" cy="1197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E1835-46A6-C04E-8A5F-CBD31BD438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79" r="15421"/>
          <a:stretch/>
        </p:blipFill>
        <p:spPr>
          <a:xfrm>
            <a:off x="5661469" y="2003222"/>
            <a:ext cx="1368152" cy="1139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DCC88-4766-D640-B962-3708F7FD45AA}"/>
              </a:ext>
            </a:extLst>
          </p:cNvPr>
          <p:cNvSpPr txBox="1"/>
          <p:nvPr/>
        </p:nvSpPr>
        <p:spPr>
          <a:xfrm>
            <a:off x="560974" y="1400748"/>
            <a:ext cx="43508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dirty="0">
                <a:latin typeface="+mn-ea"/>
              </a:rPr>
              <a:t>Supervised Learning Example: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input, output</a:t>
            </a:r>
          </a:p>
          <a:p>
            <a:pPr marL="285750" indent="-285750">
              <a:buFontTx/>
              <a:buChar char="-"/>
            </a:pPr>
            <a:endParaRPr lang="en-MN" sz="1600" dirty="0">
              <a:latin typeface="+mn-ea"/>
            </a:endParaRPr>
          </a:p>
          <a:p>
            <a:r>
              <a:rPr kumimoji="1" lang="en-MN" sz="1600" dirty="0">
                <a:latin typeface="+mn-ea"/>
                <a:ea typeface="+mn-ea"/>
              </a:rPr>
              <a:t>Үе шатууд:</a:t>
            </a:r>
          </a:p>
          <a:p>
            <a:pPr marL="285750" indent="-285750">
              <a:buFontTx/>
              <a:buChar char="-"/>
            </a:pPr>
            <a:r>
              <a:rPr lang="en-MN" sz="1600" dirty="0">
                <a:latin typeface="+mn-ea"/>
              </a:rPr>
              <a:t>Forward Pass буюу Таамаглах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Compute Loss буюу Алдааг тооцох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Compute Gradient </a:t>
            </a:r>
          </a:p>
          <a:p>
            <a:pPr marL="285750" indent="-285750">
              <a:buFontTx/>
              <a:buChar char="-"/>
            </a:pPr>
            <a:r>
              <a:rPr kumimoji="1" lang="en-MN" sz="1600" dirty="0">
                <a:latin typeface="+mn-ea"/>
                <a:ea typeface="+mn-ea"/>
              </a:rPr>
              <a:t>Update Weights буюу Өөрчлөлт хийх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B1660-018C-7B4F-8C92-7839D2196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603" y="1863503"/>
            <a:ext cx="1571355" cy="1139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71686-BE5E-5447-B25A-874DF1569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228" y="1633116"/>
            <a:ext cx="2016224" cy="1151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E398D-5FE4-7545-A32F-E719E9417CC4}"/>
              </a:ext>
            </a:extLst>
          </p:cNvPr>
          <p:cNvSpPr txBox="1"/>
          <p:nvPr/>
        </p:nvSpPr>
        <p:spPr>
          <a:xfrm>
            <a:off x="5953921" y="1086776"/>
            <a:ext cx="1741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600" dirty="0">
                <a:latin typeface="+mn-ea"/>
              </a:rPr>
              <a:t>Дата - Өгөгдөл</a:t>
            </a:r>
            <a:endParaRPr kumimoji="1" lang="en-MN" sz="1600" dirty="0">
              <a:latin typeface="+mn-ea"/>
              <a:ea typeface="+mn-ea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4151A94-5DF9-AE47-A1A1-EE0D588E6C38}"/>
              </a:ext>
            </a:extLst>
          </p:cNvPr>
          <p:cNvSpPr/>
          <p:nvPr/>
        </p:nvSpPr>
        <p:spPr>
          <a:xfrm>
            <a:off x="4003322" y="5380110"/>
            <a:ext cx="2811225" cy="273757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E31E2C-81D3-AA43-99FA-74C3F8F06CD1}"/>
              </a:ext>
            </a:extLst>
          </p:cNvPr>
          <p:cNvSpPr txBox="1"/>
          <p:nvPr/>
        </p:nvSpPr>
        <p:spPr>
          <a:xfrm>
            <a:off x="4677825" y="5169299"/>
            <a:ext cx="1106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Таамаглах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88BD06-6C86-6949-84E1-BF74FAD52260}"/>
              </a:ext>
            </a:extLst>
          </p:cNvPr>
          <p:cNvSpPr txBox="1"/>
          <p:nvPr/>
        </p:nvSpPr>
        <p:spPr>
          <a:xfrm>
            <a:off x="7977813" y="4894045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b="1" dirty="0">
                <a:latin typeface="+mn-ea"/>
              </a:rPr>
              <a:t>АЛДАА</a:t>
            </a:r>
            <a:endParaRPr kumimoji="1" lang="en-MN" sz="1400" b="1" dirty="0">
              <a:latin typeface="+mn-ea"/>
              <a:ea typeface="+mn-ea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18D472E-7346-6A4D-8FE0-470C012F3DDA}"/>
              </a:ext>
            </a:extLst>
          </p:cNvPr>
          <p:cNvGrpSpPr/>
          <p:nvPr/>
        </p:nvGrpSpPr>
        <p:grpSpPr>
          <a:xfrm>
            <a:off x="7403381" y="4759056"/>
            <a:ext cx="480987" cy="484668"/>
            <a:chOff x="7403381" y="4759056"/>
            <a:chExt cx="480987" cy="48466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29271C8-6178-0845-8410-54630EF092FC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81" y="4759056"/>
              <a:ext cx="0" cy="48466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61C93D9-84D4-9743-ADFC-A6A1D07FE0B8}"/>
                </a:ext>
              </a:extLst>
            </p:cNvPr>
            <p:cNvCxnSpPr>
              <a:cxnSpLocks/>
            </p:cNvCxnSpPr>
            <p:nvPr/>
          </p:nvCxnSpPr>
          <p:spPr>
            <a:xfrm>
              <a:off x="7403381" y="5001390"/>
              <a:ext cx="48098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3F737B1-851F-C345-9706-96AE45636685}"/>
              </a:ext>
            </a:extLst>
          </p:cNvPr>
          <p:cNvSpPr txBox="1"/>
          <p:nvPr/>
        </p:nvSpPr>
        <p:spPr>
          <a:xfrm>
            <a:off x="6814547" y="4216762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0.0</a:t>
            </a:r>
          </a:p>
          <a:p>
            <a:r>
              <a:rPr lang="en-MN" sz="1400" dirty="0">
                <a:latin typeface="+mn-ea"/>
              </a:rPr>
              <a:t>Нохой -&gt; </a:t>
            </a:r>
            <a:r>
              <a:rPr lang="en-MN" sz="1400" b="1" dirty="0">
                <a:latin typeface="+mn-ea"/>
              </a:rPr>
              <a:t>1.0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BCBB3-C165-B64F-96AF-4456B28293EA}"/>
              </a:ext>
            </a:extLst>
          </p:cNvPr>
          <p:cNvSpPr txBox="1"/>
          <p:nvPr/>
        </p:nvSpPr>
        <p:spPr>
          <a:xfrm>
            <a:off x="6824737" y="5243724"/>
            <a:ext cx="1384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400" dirty="0">
                <a:latin typeface="+mn-ea"/>
              </a:rPr>
              <a:t>Муур  -&gt; 0.1</a:t>
            </a:r>
          </a:p>
          <a:p>
            <a:r>
              <a:rPr lang="en-MN" sz="1400" dirty="0">
                <a:latin typeface="+mn-ea"/>
              </a:rPr>
              <a:t>Нохой -&gt; </a:t>
            </a:r>
            <a:r>
              <a:rPr lang="en-MN" sz="1400" b="1" dirty="0">
                <a:latin typeface="+mn-ea"/>
              </a:rPr>
              <a:t>0.9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E324765-8B23-E34A-BB55-2CF3462F0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323" y="3828606"/>
            <a:ext cx="2016224" cy="11510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D95AAD-6265-6E43-BA99-50B8131DE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02441">
            <a:off x="1544903" y="4390826"/>
            <a:ext cx="1650940" cy="62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4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8D28FF-CF53-D54C-BA00-4803D9876A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Танилцуулга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C04B0-6D51-F848-BCCD-F5A9CE2EA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5" y="1052736"/>
            <a:ext cx="8665670" cy="4427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97559D-2691-C74D-A634-73B9209CBEB0}"/>
              </a:ext>
            </a:extLst>
          </p:cNvPr>
          <p:cNvSpPr txBox="1"/>
          <p:nvPr/>
        </p:nvSpPr>
        <p:spPr>
          <a:xfrm>
            <a:off x="2455788" y="3861048"/>
            <a:ext cx="6421067" cy="25545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Ядамсүрэнгийн Баярцогт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1997 </a:t>
            </a: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он</a:t>
            </a:r>
            <a:endParaRPr kumimoji="0" lang="en-US" altLang="ja-JP" sz="2000" dirty="0">
              <a:solidFill>
                <a:srgbClr val="000000"/>
              </a:solidFill>
              <a:cs typeface="メイリオ"/>
              <a:sym typeface="メイリオ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Увс, Зүүнговь сум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Шинэ Монгол ТДС (NMIT)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Дэнцү Дата Артист Монгол ХХК (DDAM)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Машин сургалт, хэл боловсруулалт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Сагсанбөмбөг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, </a:t>
            </a: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гитар</a:t>
            </a:r>
            <a:endParaRPr kumimoji="0" lang="en-MN" altLang="ja-JP" sz="2000" dirty="0">
              <a:solidFill>
                <a:srgbClr val="000000"/>
              </a:solidFill>
              <a:cs typeface="メイリオ"/>
              <a:sym typeface="メイリオ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Oasis + Coldplay + Ed Sheeran</a:t>
            </a:r>
            <a:endParaRPr kumimoji="0" lang="en-MN" altLang="ja-JP" sz="2000" dirty="0">
              <a:solidFill>
                <a:srgbClr val="000000"/>
              </a:solidFill>
              <a:cs typeface="メイリオ"/>
              <a:sym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031415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A98FA-773E-714A-BBD7-AB030B6CC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</a:t>
            </a:r>
            <a:r>
              <a:rPr lang="en-MN" sz="2400" dirty="0"/>
              <a:t>Агуулга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F6A82-5502-D943-A77A-6A3BCB962378}"/>
              </a:ext>
            </a:extLst>
          </p:cNvPr>
          <p:cNvSpPr txBox="1"/>
          <p:nvPr/>
        </p:nvSpPr>
        <p:spPr>
          <a:xfrm>
            <a:off x="388971" y="1196752"/>
            <a:ext cx="8366057" cy="4247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Танилцуулга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Техникийн үг хэллэг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 b="1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b="1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Хаанаас эхлэх вэ?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Машин яг сурдаг уу?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Сургалт гэж юу вэ?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b="1" u="sng" dirty="0">
                <a:solidFill>
                  <a:srgbClr val="000000"/>
                </a:solidFill>
                <a:cs typeface="メイリオ"/>
                <a:sym typeface="メイリオ"/>
              </a:rPr>
              <a:t>Энгийн сургалтын жишээ (demo)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Хэл боловсруулалт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Хэл боловсруулалт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дээрх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жишээ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(demo)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Хэрэглэгдсэн материалууд</a:t>
            </a:r>
          </a:p>
        </p:txBody>
      </p:sp>
    </p:spTree>
    <p:extLst>
      <p:ext uri="{BB962C8B-B14F-4D97-AF65-F5344CB8AC3E}">
        <p14:creationId xmlns:p14="http://schemas.microsoft.com/office/powerpoint/2010/main" val="571572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Энгийн сургалтын жишээ (demo)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AE9EBB-B06E-5B4B-A62E-174506E2D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8" y="1372482"/>
            <a:ext cx="8466084" cy="18722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6FA572-2DCF-004A-9A37-674A4C73A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005064"/>
            <a:ext cx="2915816" cy="19438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5E5748-3B46-924E-85DD-F0BBCD77543D}"/>
              </a:ext>
            </a:extLst>
          </p:cNvPr>
          <p:cNvSpPr/>
          <p:nvPr/>
        </p:nvSpPr>
        <p:spPr>
          <a:xfrm>
            <a:off x="2555776" y="1196752"/>
            <a:ext cx="1080120" cy="22322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0CA5CC-4DFF-EC4F-9A4B-510245C92D78}"/>
              </a:ext>
            </a:extLst>
          </p:cNvPr>
          <p:cNvSpPr/>
          <p:nvPr/>
        </p:nvSpPr>
        <p:spPr>
          <a:xfrm>
            <a:off x="7380312" y="1196752"/>
            <a:ext cx="1424730" cy="22322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EEFF1-DAB7-2442-AA36-E8527D8425B7}"/>
              </a:ext>
            </a:extLst>
          </p:cNvPr>
          <p:cNvSpPr txBox="1"/>
          <p:nvPr/>
        </p:nvSpPr>
        <p:spPr>
          <a:xfrm>
            <a:off x="2727786" y="3454041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dirty="0">
                <a:latin typeface="+mn-ea"/>
              </a:rPr>
              <a:t>Оролт</a:t>
            </a:r>
            <a:endParaRPr kumimoji="1" lang="en-MN" sz="1400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7CF4C-C2FE-0841-B9FF-D241C7ABC22E}"/>
              </a:ext>
            </a:extLst>
          </p:cNvPr>
          <p:cNvSpPr txBox="1"/>
          <p:nvPr/>
        </p:nvSpPr>
        <p:spPr>
          <a:xfrm>
            <a:off x="7724627" y="3454041"/>
            <a:ext cx="777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dirty="0">
                <a:latin typeface="+mn-ea"/>
              </a:rPr>
              <a:t>Гаралт</a:t>
            </a:r>
            <a:endParaRPr kumimoji="1" lang="en-MN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3250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Энгийн сургалтын жишээ (demo)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107201-D79D-E047-8FDA-06F55B5B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4902200" cy="3530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47A1B7-2E10-7040-9478-E680F1610303}"/>
              </a:ext>
            </a:extLst>
          </p:cNvPr>
          <p:cNvSpPr txBox="1"/>
          <p:nvPr/>
        </p:nvSpPr>
        <p:spPr>
          <a:xfrm>
            <a:off x="4438829" y="1107951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y = ax + b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D5A5C6-9250-7E4F-8CB0-24CE5F52F69F}"/>
              </a:ext>
            </a:extLst>
          </p:cNvPr>
          <p:cNvCxnSpPr>
            <a:cxnSpLocks/>
          </p:cNvCxnSpPr>
          <p:nvPr/>
        </p:nvCxnSpPr>
        <p:spPr>
          <a:xfrm flipV="1">
            <a:off x="971600" y="1518444"/>
            <a:ext cx="4032448" cy="241461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B089133-311B-1743-91E1-809D648AECC5}"/>
              </a:ext>
            </a:extLst>
          </p:cNvPr>
          <p:cNvSpPr txBox="1"/>
          <p:nvPr/>
        </p:nvSpPr>
        <p:spPr>
          <a:xfrm>
            <a:off x="1026566" y="1518444"/>
            <a:ext cx="2547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Бидний хүсэж буй модель</a:t>
            </a:r>
          </a:p>
        </p:txBody>
      </p:sp>
    </p:spTree>
    <p:extLst>
      <p:ext uri="{BB962C8B-B14F-4D97-AF65-F5344CB8AC3E}">
        <p14:creationId xmlns:p14="http://schemas.microsoft.com/office/powerpoint/2010/main" val="2955848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Энгийн сургалтын жишээ (demo)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107201-D79D-E047-8FDA-06F55B5B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4902200" cy="35306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BA0F5E-69B8-A248-BCA9-933CF9F955C4}"/>
              </a:ext>
            </a:extLst>
          </p:cNvPr>
          <p:cNvCxnSpPr>
            <a:cxnSpLocks/>
          </p:cNvCxnSpPr>
          <p:nvPr/>
        </p:nvCxnSpPr>
        <p:spPr>
          <a:xfrm flipV="1">
            <a:off x="971600" y="1518444"/>
            <a:ext cx="2016224" cy="241461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047A1B7-2E10-7040-9478-E680F1610303}"/>
              </a:ext>
            </a:extLst>
          </p:cNvPr>
          <p:cNvSpPr txBox="1"/>
          <p:nvPr/>
        </p:nvSpPr>
        <p:spPr>
          <a:xfrm>
            <a:off x="4438829" y="1107951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y = ax + 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9F3413-6B94-DF41-80B8-D2E31AF8E22B}"/>
              </a:ext>
            </a:extLst>
          </p:cNvPr>
          <p:cNvSpPr txBox="1"/>
          <p:nvPr/>
        </p:nvSpPr>
        <p:spPr>
          <a:xfrm>
            <a:off x="1026566" y="1518444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Бодит байдал дээр</a:t>
            </a:r>
          </a:p>
        </p:txBody>
      </p:sp>
    </p:spTree>
    <p:extLst>
      <p:ext uri="{BB962C8B-B14F-4D97-AF65-F5344CB8AC3E}">
        <p14:creationId xmlns:p14="http://schemas.microsoft.com/office/powerpoint/2010/main" val="3761098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Энгийн сургалтын жишээ (demo)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107201-D79D-E047-8FDA-06F55B5BD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24744"/>
            <a:ext cx="4902200" cy="3530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6FB726-4A14-2345-8CE3-BE1308AC2D98}"/>
              </a:ext>
            </a:extLst>
          </p:cNvPr>
          <p:cNvSpPr txBox="1"/>
          <p:nvPr/>
        </p:nvSpPr>
        <p:spPr>
          <a:xfrm>
            <a:off x="5297736" y="1518444"/>
            <a:ext cx="35227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dirty="0">
                <a:latin typeface="+mn-ea"/>
              </a:rPr>
              <a:t>*Y: тэнцэх магадлал</a:t>
            </a:r>
          </a:p>
          <a:p>
            <a:r>
              <a:rPr lang="en-MN" sz="1600" dirty="0">
                <a:latin typeface="+mn-ea"/>
              </a:rPr>
              <a:t>*X: TOEFL</a:t>
            </a:r>
          </a:p>
          <a:p>
            <a:r>
              <a:rPr lang="en-MN" sz="1600" dirty="0">
                <a:latin typeface="+mn-ea"/>
              </a:rPr>
              <a:t>*W: Weight matrix</a:t>
            </a:r>
          </a:p>
          <a:p>
            <a:r>
              <a:rPr lang="en-MN" sz="1600" dirty="0">
                <a:latin typeface="+mn-ea"/>
              </a:rPr>
              <a:t>*B:  Bias matrix</a:t>
            </a:r>
          </a:p>
          <a:p>
            <a:endParaRPr lang="en-MN" sz="1600" dirty="0">
              <a:latin typeface="+mn-ea"/>
            </a:endParaRPr>
          </a:p>
          <a:p>
            <a:r>
              <a:rPr lang="en-MN" sz="1600" u="sng" dirty="0">
                <a:latin typeface="+mn-ea"/>
              </a:rPr>
              <a:t>Y_PRED = 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u="sng" dirty="0">
                <a:latin typeface="+mn-ea"/>
              </a:rPr>
              <a:t>*X + </a:t>
            </a:r>
            <a:r>
              <a:rPr lang="en-MN" sz="1600" b="1" u="sng" dirty="0">
                <a:latin typeface="+mn-ea"/>
              </a:rPr>
              <a:t>B</a:t>
            </a:r>
          </a:p>
          <a:p>
            <a:endParaRPr kumimoji="1" lang="en-MN" sz="1600" dirty="0">
              <a:latin typeface="+mn-ea"/>
              <a:ea typeface="+mn-ea"/>
            </a:endParaRPr>
          </a:p>
          <a:p>
            <a:r>
              <a:rPr lang="en-MN" sz="1600" dirty="0">
                <a:latin typeface="+mn-ea"/>
              </a:rPr>
              <a:t>Ойлгоход амар болгох үүднээс </a:t>
            </a:r>
            <a:r>
              <a:rPr kumimoji="1" lang="en-MN" sz="1600" dirty="0">
                <a:latin typeface="+mn-ea"/>
                <a:ea typeface="+mn-ea"/>
              </a:rPr>
              <a:t>B = 0 гэж үзье!</a:t>
            </a: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Алдааны функц:</a:t>
            </a:r>
          </a:p>
          <a:p>
            <a:r>
              <a:rPr lang="en-MN" sz="1600" dirty="0">
                <a:latin typeface="+mn-ea"/>
              </a:rPr>
              <a:t>J = (Y_PRED 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r>
              <a:rPr lang="en-MN" sz="1600" dirty="0">
                <a:latin typeface="+mn-ea"/>
              </a:rPr>
              <a:t>J = (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dirty="0">
                <a:latin typeface="+mn-ea"/>
              </a:rPr>
              <a:t>*X–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endParaRPr lang="en-MN" sz="1600" dirty="0">
              <a:latin typeface="+mn-ea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BA0F5E-69B8-A248-BCA9-933CF9F955C4}"/>
              </a:ext>
            </a:extLst>
          </p:cNvPr>
          <p:cNvCxnSpPr>
            <a:cxnSpLocks/>
          </p:cNvCxnSpPr>
          <p:nvPr/>
        </p:nvCxnSpPr>
        <p:spPr>
          <a:xfrm flipV="1">
            <a:off x="971600" y="1518444"/>
            <a:ext cx="2016224" cy="241461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047A1B7-2E10-7040-9478-E680F1610303}"/>
              </a:ext>
            </a:extLst>
          </p:cNvPr>
          <p:cNvSpPr txBox="1"/>
          <p:nvPr/>
        </p:nvSpPr>
        <p:spPr>
          <a:xfrm>
            <a:off x="4438829" y="1107951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y = ax + b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D75FBA-2C7D-D94A-983D-DE648917D414}"/>
              </a:ext>
            </a:extLst>
          </p:cNvPr>
          <p:cNvSpPr/>
          <p:nvPr/>
        </p:nvSpPr>
        <p:spPr>
          <a:xfrm>
            <a:off x="2627784" y="1772816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5B4992-0078-2249-AF4C-CB534FA3F671}"/>
              </a:ext>
            </a:extLst>
          </p:cNvPr>
          <p:cNvSpPr/>
          <p:nvPr/>
        </p:nvSpPr>
        <p:spPr>
          <a:xfrm>
            <a:off x="2627784" y="3041938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866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Энгийн сургалтын жишээ (demo)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6D92FDF-EC4B-FC4B-8AC6-5FDC41BE7704}"/>
              </a:ext>
            </a:extLst>
          </p:cNvPr>
          <p:cNvGraphicFramePr/>
          <p:nvPr/>
        </p:nvGraphicFramePr>
        <p:xfrm>
          <a:off x="395536" y="3821714"/>
          <a:ext cx="3778925" cy="2519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7B084-6489-184C-8D30-679247E8A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24744"/>
            <a:ext cx="3497997" cy="251928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AC91AF-B84A-4349-84B9-FF95A97EDC17}"/>
              </a:ext>
            </a:extLst>
          </p:cNvPr>
          <p:cNvCxnSpPr>
            <a:cxnSpLocks/>
          </p:cNvCxnSpPr>
          <p:nvPr/>
        </p:nvCxnSpPr>
        <p:spPr>
          <a:xfrm flipV="1">
            <a:off x="792315" y="1412776"/>
            <a:ext cx="987486" cy="1680544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176E3E-EC91-6747-A845-B171FB938B39}"/>
              </a:ext>
            </a:extLst>
          </p:cNvPr>
          <p:cNvSpPr txBox="1"/>
          <p:nvPr/>
        </p:nvSpPr>
        <p:spPr>
          <a:xfrm>
            <a:off x="3992360" y="60735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403C6-17B8-E941-9C96-58BC8E59D634}"/>
              </a:ext>
            </a:extLst>
          </p:cNvPr>
          <p:cNvSpPr txBox="1"/>
          <p:nvPr/>
        </p:nvSpPr>
        <p:spPr>
          <a:xfrm>
            <a:off x="173088" y="3932059"/>
            <a:ext cx="86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J (Loss)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27685-1B29-504F-803F-CEF2EF02895A}"/>
              </a:ext>
            </a:extLst>
          </p:cNvPr>
          <p:cNvSpPr txBox="1"/>
          <p:nvPr/>
        </p:nvSpPr>
        <p:spPr>
          <a:xfrm>
            <a:off x="3992360" y="1523660"/>
            <a:ext cx="35227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u="sng" dirty="0">
                <a:latin typeface="+mn-ea"/>
              </a:rPr>
              <a:t>Y_PRED = 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u="sng" dirty="0">
                <a:latin typeface="+mn-ea"/>
              </a:rPr>
              <a:t>*X + </a:t>
            </a:r>
            <a:r>
              <a:rPr lang="en-MN" sz="1600" b="1" u="sng" dirty="0">
                <a:latin typeface="+mn-ea"/>
              </a:rPr>
              <a:t>B</a:t>
            </a: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Алдааны функц:</a:t>
            </a: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J = (Y_PRED 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r>
              <a:rPr lang="en-MN" sz="1600" dirty="0">
                <a:latin typeface="+mn-ea"/>
              </a:rPr>
              <a:t>J = (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dirty="0">
                <a:latin typeface="+mn-ea"/>
              </a:rPr>
              <a:t>*X–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endParaRPr lang="en-MN" sz="1600" dirty="0">
              <a:latin typeface="+mn-ea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059B6B-05C5-B045-A138-569963957723}"/>
              </a:ext>
            </a:extLst>
          </p:cNvPr>
          <p:cNvSpPr/>
          <p:nvPr/>
        </p:nvSpPr>
        <p:spPr>
          <a:xfrm>
            <a:off x="2987824" y="5373216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96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Энгийн сургалтын жишээ (demo)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6D92FDF-EC4B-FC4B-8AC6-5FDC41BE77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6987768"/>
              </p:ext>
            </p:extLst>
          </p:nvPr>
        </p:nvGraphicFramePr>
        <p:xfrm>
          <a:off x="395536" y="3821714"/>
          <a:ext cx="3778925" cy="2519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7B084-6489-184C-8D30-679247E8A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24744"/>
            <a:ext cx="3497997" cy="251928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AC91AF-B84A-4349-84B9-FF95A97EDC17}"/>
              </a:ext>
            </a:extLst>
          </p:cNvPr>
          <p:cNvCxnSpPr>
            <a:cxnSpLocks/>
          </p:cNvCxnSpPr>
          <p:nvPr/>
        </p:nvCxnSpPr>
        <p:spPr>
          <a:xfrm flipV="1">
            <a:off x="792315" y="1412776"/>
            <a:ext cx="1331413" cy="1680544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176E3E-EC91-6747-A845-B171FB938B39}"/>
              </a:ext>
            </a:extLst>
          </p:cNvPr>
          <p:cNvSpPr txBox="1"/>
          <p:nvPr/>
        </p:nvSpPr>
        <p:spPr>
          <a:xfrm>
            <a:off x="3992360" y="60735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403C6-17B8-E941-9C96-58BC8E59D634}"/>
              </a:ext>
            </a:extLst>
          </p:cNvPr>
          <p:cNvSpPr txBox="1"/>
          <p:nvPr/>
        </p:nvSpPr>
        <p:spPr>
          <a:xfrm>
            <a:off x="173088" y="3932059"/>
            <a:ext cx="86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J (Loss)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27685-1B29-504F-803F-CEF2EF02895A}"/>
              </a:ext>
            </a:extLst>
          </p:cNvPr>
          <p:cNvSpPr txBox="1"/>
          <p:nvPr/>
        </p:nvSpPr>
        <p:spPr>
          <a:xfrm>
            <a:off x="3992360" y="1523660"/>
            <a:ext cx="35227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u="sng" dirty="0">
                <a:latin typeface="+mn-ea"/>
              </a:rPr>
              <a:t>Y_PRED = 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u="sng" dirty="0">
                <a:latin typeface="+mn-ea"/>
              </a:rPr>
              <a:t>*X + </a:t>
            </a:r>
            <a:r>
              <a:rPr lang="en-MN" sz="1600" b="1" u="sng" dirty="0">
                <a:latin typeface="+mn-ea"/>
              </a:rPr>
              <a:t>B</a:t>
            </a: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Алдааны функц:</a:t>
            </a: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J = (Y_PRED 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r>
              <a:rPr lang="en-MN" sz="1600" dirty="0">
                <a:latin typeface="+mn-ea"/>
              </a:rPr>
              <a:t>J = (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dirty="0">
                <a:latin typeface="+mn-ea"/>
              </a:rPr>
              <a:t>*X–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endParaRPr lang="en-MN" sz="1600" dirty="0">
              <a:latin typeface="+mn-ea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059B6B-05C5-B045-A138-569963957723}"/>
              </a:ext>
            </a:extLst>
          </p:cNvPr>
          <p:cNvSpPr/>
          <p:nvPr/>
        </p:nvSpPr>
        <p:spPr>
          <a:xfrm>
            <a:off x="2915816" y="5517232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018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Энгийн сургалтын жишээ (demo)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6D92FDF-EC4B-FC4B-8AC6-5FDC41BE7704}"/>
              </a:ext>
            </a:extLst>
          </p:cNvPr>
          <p:cNvGraphicFramePr/>
          <p:nvPr/>
        </p:nvGraphicFramePr>
        <p:xfrm>
          <a:off x="395536" y="3821714"/>
          <a:ext cx="3778925" cy="2519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7B084-6489-184C-8D30-679247E8A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124744"/>
            <a:ext cx="3497997" cy="251928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AC91AF-B84A-4349-84B9-FF95A97EDC17}"/>
              </a:ext>
            </a:extLst>
          </p:cNvPr>
          <p:cNvCxnSpPr>
            <a:cxnSpLocks/>
          </p:cNvCxnSpPr>
          <p:nvPr/>
        </p:nvCxnSpPr>
        <p:spPr>
          <a:xfrm flipV="1">
            <a:off x="792315" y="1523660"/>
            <a:ext cx="1763461" cy="156966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176E3E-EC91-6747-A845-B171FB938B39}"/>
              </a:ext>
            </a:extLst>
          </p:cNvPr>
          <p:cNvSpPr txBox="1"/>
          <p:nvPr/>
        </p:nvSpPr>
        <p:spPr>
          <a:xfrm>
            <a:off x="3992360" y="60735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403C6-17B8-E941-9C96-58BC8E59D634}"/>
              </a:ext>
            </a:extLst>
          </p:cNvPr>
          <p:cNvSpPr txBox="1"/>
          <p:nvPr/>
        </p:nvSpPr>
        <p:spPr>
          <a:xfrm>
            <a:off x="173088" y="3932059"/>
            <a:ext cx="86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J (Loss)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27685-1B29-504F-803F-CEF2EF02895A}"/>
              </a:ext>
            </a:extLst>
          </p:cNvPr>
          <p:cNvSpPr txBox="1"/>
          <p:nvPr/>
        </p:nvSpPr>
        <p:spPr>
          <a:xfrm>
            <a:off x="3992360" y="1523660"/>
            <a:ext cx="35227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u="sng" dirty="0">
                <a:latin typeface="+mn-ea"/>
              </a:rPr>
              <a:t>Y_PRED = 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u="sng" dirty="0">
                <a:latin typeface="+mn-ea"/>
              </a:rPr>
              <a:t>*X + </a:t>
            </a:r>
            <a:r>
              <a:rPr lang="en-MN" sz="1600" b="1" u="sng" dirty="0">
                <a:latin typeface="+mn-ea"/>
              </a:rPr>
              <a:t>B</a:t>
            </a: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Алдааны функц:</a:t>
            </a: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J = (Y_PRED 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r>
              <a:rPr lang="en-MN" sz="1600" dirty="0">
                <a:latin typeface="+mn-ea"/>
              </a:rPr>
              <a:t>J = (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dirty="0">
                <a:latin typeface="+mn-ea"/>
              </a:rPr>
              <a:t>*X–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endParaRPr lang="en-MN" sz="1600" dirty="0">
              <a:latin typeface="+mn-ea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059B6B-05C5-B045-A138-569963957723}"/>
              </a:ext>
            </a:extLst>
          </p:cNvPr>
          <p:cNvSpPr/>
          <p:nvPr/>
        </p:nvSpPr>
        <p:spPr>
          <a:xfrm>
            <a:off x="2699792" y="5733256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679E94-821E-664B-B8FE-A56ADAF27737}"/>
              </a:ext>
            </a:extLst>
          </p:cNvPr>
          <p:cNvSpPr txBox="1"/>
          <p:nvPr/>
        </p:nvSpPr>
        <p:spPr>
          <a:xfrm>
            <a:off x="1151005" y="4142039"/>
            <a:ext cx="2841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W-г аль чиглэлд өөрчлөх вэ?</a:t>
            </a:r>
          </a:p>
        </p:txBody>
      </p:sp>
    </p:spTree>
    <p:extLst>
      <p:ext uri="{BB962C8B-B14F-4D97-AF65-F5344CB8AC3E}">
        <p14:creationId xmlns:p14="http://schemas.microsoft.com/office/powerpoint/2010/main" val="1296338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6D92FDF-EC4B-FC4B-8AC6-5FDC41BE77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490523"/>
              </p:ext>
            </p:extLst>
          </p:nvPr>
        </p:nvGraphicFramePr>
        <p:xfrm>
          <a:off x="395536" y="3821714"/>
          <a:ext cx="3778925" cy="2519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82BF52-41D5-9449-8D9F-8F1FB8E991AA}"/>
              </a:ext>
            </a:extLst>
          </p:cNvPr>
          <p:cNvCxnSpPr>
            <a:cxnSpLocks/>
          </p:cNvCxnSpPr>
          <p:nvPr/>
        </p:nvCxnSpPr>
        <p:spPr>
          <a:xfrm flipV="1">
            <a:off x="2046798" y="4869160"/>
            <a:ext cx="1763461" cy="1584176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Энгийн сургалтын жишээ (demo)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7B084-6489-184C-8D30-679247E8A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124744"/>
            <a:ext cx="3497997" cy="251928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AC91AF-B84A-4349-84B9-FF95A97EDC17}"/>
              </a:ext>
            </a:extLst>
          </p:cNvPr>
          <p:cNvCxnSpPr>
            <a:cxnSpLocks/>
          </p:cNvCxnSpPr>
          <p:nvPr/>
        </p:nvCxnSpPr>
        <p:spPr>
          <a:xfrm flipV="1">
            <a:off x="792315" y="1523660"/>
            <a:ext cx="1763461" cy="156966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176E3E-EC91-6747-A845-B171FB938B39}"/>
              </a:ext>
            </a:extLst>
          </p:cNvPr>
          <p:cNvSpPr txBox="1"/>
          <p:nvPr/>
        </p:nvSpPr>
        <p:spPr>
          <a:xfrm>
            <a:off x="3992360" y="60735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403C6-17B8-E941-9C96-58BC8E59D634}"/>
              </a:ext>
            </a:extLst>
          </p:cNvPr>
          <p:cNvSpPr txBox="1"/>
          <p:nvPr/>
        </p:nvSpPr>
        <p:spPr>
          <a:xfrm>
            <a:off x="173088" y="3932059"/>
            <a:ext cx="86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J (Loss)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27685-1B29-504F-803F-CEF2EF02895A}"/>
              </a:ext>
            </a:extLst>
          </p:cNvPr>
          <p:cNvSpPr txBox="1"/>
          <p:nvPr/>
        </p:nvSpPr>
        <p:spPr>
          <a:xfrm>
            <a:off x="3992360" y="1523660"/>
            <a:ext cx="35227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u="sng" dirty="0">
                <a:latin typeface="+mn-ea"/>
              </a:rPr>
              <a:t>Y_PRED = 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u="sng" dirty="0">
                <a:latin typeface="+mn-ea"/>
              </a:rPr>
              <a:t>*X + </a:t>
            </a:r>
            <a:r>
              <a:rPr lang="en-MN" sz="1600" b="1" u="sng" dirty="0">
                <a:latin typeface="+mn-ea"/>
              </a:rPr>
              <a:t>B</a:t>
            </a: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Алдааны функц:</a:t>
            </a: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J = (Y_PRED 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r>
              <a:rPr lang="en-MN" sz="1600" dirty="0">
                <a:latin typeface="+mn-ea"/>
              </a:rPr>
              <a:t>J = (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dirty="0">
                <a:latin typeface="+mn-ea"/>
              </a:rPr>
              <a:t>*X–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endParaRPr lang="en-MN" sz="1600" dirty="0">
              <a:latin typeface="+mn-ea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059B6B-05C5-B045-A138-569963957723}"/>
              </a:ext>
            </a:extLst>
          </p:cNvPr>
          <p:cNvSpPr/>
          <p:nvPr/>
        </p:nvSpPr>
        <p:spPr>
          <a:xfrm>
            <a:off x="2699792" y="5733256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679E94-821E-664B-B8FE-A56ADAF27737}"/>
              </a:ext>
            </a:extLst>
          </p:cNvPr>
          <p:cNvSpPr txBox="1"/>
          <p:nvPr/>
        </p:nvSpPr>
        <p:spPr>
          <a:xfrm>
            <a:off x="1151005" y="4142039"/>
            <a:ext cx="2841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W-г аль чиглэлд өөрчлөх вэ?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5C161E-C6EE-A046-8D5D-2D082448320A}"/>
              </a:ext>
            </a:extLst>
          </p:cNvPr>
          <p:cNvCxnSpPr>
            <a:cxnSpLocks/>
          </p:cNvCxnSpPr>
          <p:nvPr/>
        </p:nvCxnSpPr>
        <p:spPr>
          <a:xfrm>
            <a:off x="2046798" y="6453336"/>
            <a:ext cx="1846735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3BFFEC-3D9A-AD49-A499-8DE68B3C3964}"/>
              </a:ext>
            </a:extLst>
          </p:cNvPr>
          <p:cNvSpPr txBox="1"/>
          <p:nvPr/>
        </p:nvSpPr>
        <p:spPr>
          <a:xfrm>
            <a:off x="3233090" y="5353471"/>
            <a:ext cx="4905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dirty="0">
                <a:latin typeface="+mn-ea"/>
              </a:rPr>
              <a:t>Энэ нөхцөлд W-г </a:t>
            </a:r>
            <a:r>
              <a:rPr lang="en-MN" sz="1400" b="1" dirty="0">
                <a:latin typeface="+mn-ea"/>
              </a:rPr>
              <a:t>багасгавал</a:t>
            </a:r>
            <a:r>
              <a:rPr lang="en-MN" sz="1400" dirty="0">
                <a:latin typeface="+mn-ea"/>
              </a:rPr>
              <a:t> бага алдаа руу дөхнө</a:t>
            </a:r>
            <a:endParaRPr kumimoji="1" lang="en-MN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9612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Энгийн сургалтын жишээ (demo)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6D92FDF-EC4B-FC4B-8AC6-5FDC41BE7704}"/>
              </a:ext>
            </a:extLst>
          </p:cNvPr>
          <p:cNvGraphicFramePr/>
          <p:nvPr/>
        </p:nvGraphicFramePr>
        <p:xfrm>
          <a:off x="395536" y="3821714"/>
          <a:ext cx="3778925" cy="2519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7B084-6489-184C-8D30-679247E8A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124744"/>
            <a:ext cx="3497997" cy="251928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AC91AF-B84A-4349-84B9-FF95A97EDC17}"/>
              </a:ext>
            </a:extLst>
          </p:cNvPr>
          <p:cNvCxnSpPr>
            <a:cxnSpLocks/>
          </p:cNvCxnSpPr>
          <p:nvPr/>
        </p:nvCxnSpPr>
        <p:spPr>
          <a:xfrm flipV="1">
            <a:off x="792315" y="1523660"/>
            <a:ext cx="1763461" cy="156966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176E3E-EC91-6747-A845-B171FB938B39}"/>
              </a:ext>
            </a:extLst>
          </p:cNvPr>
          <p:cNvSpPr txBox="1"/>
          <p:nvPr/>
        </p:nvSpPr>
        <p:spPr>
          <a:xfrm>
            <a:off x="3992360" y="60735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403C6-17B8-E941-9C96-58BC8E59D634}"/>
              </a:ext>
            </a:extLst>
          </p:cNvPr>
          <p:cNvSpPr txBox="1"/>
          <p:nvPr/>
        </p:nvSpPr>
        <p:spPr>
          <a:xfrm>
            <a:off x="173088" y="3932059"/>
            <a:ext cx="86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J (Loss)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27685-1B29-504F-803F-CEF2EF02895A}"/>
              </a:ext>
            </a:extLst>
          </p:cNvPr>
          <p:cNvSpPr txBox="1"/>
          <p:nvPr/>
        </p:nvSpPr>
        <p:spPr>
          <a:xfrm>
            <a:off x="3992360" y="1523660"/>
            <a:ext cx="35227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u="sng" dirty="0">
                <a:latin typeface="+mn-ea"/>
              </a:rPr>
              <a:t>Y_PRED = 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u="sng" dirty="0">
                <a:latin typeface="+mn-ea"/>
              </a:rPr>
              <a:t>*X + </a:t>
            </a:r>
            <a:r>
              <a:rPr lang="en-MN" sz="1600" b="1" u="sng" dirty="0">
                <a:latin typeface="+mn-ea"/>
              </a:rPr>
              <a:t>B</a:t>
            </a: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Алдааны функц:</a:t>
            </a: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J = (Y_PRED 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r>
              <a:rPr lang="en-MN" sz="1600" dirty="0">
                <a:latin typeface="+mn-ea"/>
              </a:rPr>
              <a:t>J = (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dirty="0">
                <a:latin typeface="+mn-ea"/>
              </a:rPr>
              <a:t>*X–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endParaRPr lang="en-MN" sz="16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679E94-821E-664B-B8FE-A56ADAF27737}"/>
              </a:ext>
            </a:extLst>
          </p:cNvPr>
          <p:cNvSpPr txBox="1"/>
          <p:nvPr/>
        </p:nvSpPr>
        <p:spPr>
          <a:xfrm>
            <a:off x="1151005" y="4142039"/>
            <a:ext cx="2841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W-г аль чиглэлд өөрчлөх вэ?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82BF52-41D5-9449-8D9F-8F1FB8E991AA}"/>
              </a:ext>
            </a:extLst>
          </p:cNvPr>
          <p:cNvCxnSpPr>
            <a:cxnSpLocks/>
          </p:cNvCxnSpPr>
          <p:nvPr/>
        </p:nvCxnSpPr>
        <p:spPr>
          <a:xfrm flipH="1" flipV="1">
            <a:off x="611560" y="4653136"/>
            <a:ext cx="1435238" cy="180020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5C161E-C6EE-A046-8D5D-2D082448320A}"/>
              </a:ext>
            </a:extLst>
          </p:cNvPr>
          <p:cNvCxnSpPr>
            <a:cxnSpLocks/>
          </p:cNvCxnSpPr>
          <p:nvPr/>
        </p:nvCxnSpPr>
        <p:spPr>
          <a:xfrm>
            <a:off x="2046798" y="6453336"/>
            <a:ext cx="1846735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D059B6B-05C5-B045-A138-569963957723}"/>
              </a:ext>
            </a:extLst>
          </p:cNvPr>
          <p:cNvSpPr/>
          <p:nvPr/>
        </p:nvSpPr>
        <p:spPr>
          <a:xfrm>
            <a:off x="1259632" y="5445224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57E55E-7173-1147-952C-CB4ABBECC824}"/>
              </a:ext>
            </a:extLst>
          </p:cNvPr>
          <p:cNvSpPr txBox="1"/>
          <p:nvPr/>
        </p:nvSpPr>
        <p:spPr>
          <a:xfrm>
            <a:off x="1694283" y="5490382"/>
            <a:ext cx="4788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dirty="0">
                <a:latin typeface="+mn-ea"/>
              </a:rPr>
              <a:t>Энэ нөхцөлд W-г </a:t>
            </a:r>
            <a:r>
              <a:rPr lang="en-MN" sz="1400" b="1" dirty="0">
                <a:latin typeface="+mn-ea"/>
              </a:rPr>
              <a:t>ихэсгэвэл</a:t>
            </a:r>
            <a:r>
              <a:rPr lang="en-MN" sz="1400" dirty="0">
                <a:latin typeface="+mn-ea"/>
              </a:rPr>
              <a:t> бага алдаа руу дөхнө</a:t>
            </a:r>
            <a:endParaRPr kumimoji="1" lang="en-MN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0076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3C8721-1885-3F4A-A5D2-CC8A8BDF5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Танилцуулга</a:t>
            </a:r>
          </a:p>
        </p:txBody>
      </p:sp>
      <p:pic>
        <p:nvPicPr>
          <p:cNvPr id="6" name="Picture 5" descr="A screen shot of a person&#10;&#10;Description automatically generated">
            <a:extLst>
              <a:ext uri="{FF2B5EF4-FFF2-40B4-BE49-F238E27FC236}">
                <a16:creationId xmlns:a16="http://schemas.microsoft.com/office/drawing/2014/main" id="{1661763E-53CE-A041-8C65-BE6C11415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91" y="1268760"/>
            <a:ext cx="8667817" cy="4714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5EC09B-9487-614F-B40B-8503B6EB19E6}"/>
              </a:ext>
            </a:extLst>
          </p:cNvPr>
          <p:cNvSpPr txBox="1"/>
          <p:nvPr/>
        </p:nvSpPr>
        <p:spPr>
          <a:xfrm>
            <a:off x="2540222" y="2589874"/>
            <a:ext cx="6421067" cy="1631214"/>
          </a:xfrm>
          <a:prstGeom prst="rect">
            <a:avLst/>
          </a:prstGeom>
          <a:solidFill>
            <a:schemeClr val="bg1">
              <a:alpha val="82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Дэнцү Дата Артист Монгол ХХК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~50 Монгол инженер Монголд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~30 Монгол инженер Японд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Хиймэл оюун ухаан, машин сургалт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Central Tower, 13 давхар</a:t>
            </a:r>
          </a:p>
        </p:txBody>
      </p:sp>
    </p:spTree>
    <p:extLst>
      <p:ext uri="{BB962C8B-B14F-4D97-AF65-F5344CB8AC3E}">
        <p14:creationId xmlns:p14="http://schemas.microsoft.com/office/powerpoint/2010/main" val="3037208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6D92FDF-EC4B-FC4B-8AC6-5FDC41BE77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1768356"/>
              </p:ext>
            </p:extLst>
          </p:nvPr>
        </p:nvGraphicFramePr>
        <p:xfrm>
          <a:off x="395536" y="3821714"/>
          <a:ext cx="3778925" cy="2519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82BF52-41D5-9449-8D9F-8F1FB8E991AA}"/>
              </a:ext>
            </a:extLst>
          </p:cNvPr>
          <p:cNvCxnSpPr>
            <a:cxnSpLocks/>
          </p:cNvCxnSpPr>
          <p:nvPr/>
        </p:nvCxnSpPr>
        <p:spPr>
          <a:xfrm flipV="1">
            <a:off x="2046798" y="4869160"/>
            <a:ext cx="1763461" cy="1584176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Энгийн сургалтын жишээ (demo)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7B084-6489-184C-8D30-679247E8A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124744"/>
            <a:ext cx="3497997" cy="251928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AC91AF-B84A-4349-84B9-FF95A97EDC17}"/>
              </a:ext>
            </a:extLst>
          </p:cNvPr>
          <p:cNvCxnSpPr>
            <a:cxnSpLocks/>
          </p:cNvCxnSpPr>
          <p:nvPr/>
        </p:nvCxnSpPr>
        <p:spPr>
          <a:xfrm flipV="1">
            <a:off x="792315" y="1523660"/>
            <a:ext cx="1763461" cy="156966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176E3E-EC91-6747-A845-B171FB938B39}"/>
              </a:ext>
            </a:extLst>
          </p:cNvPr>
          <p:cNvSpPr txBox="1"/>
          <p:nvPr/>
        </p:nvSpPr>
        <p:spPr>
          <a:xfrm>
            <a:off x="3992360" y="60735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403C6-17B8-E941-9C96-58BC8E59D634}"/>
              </a:ext>
            </a:extLst>
          </p:cNvPr>
          <p:cNvSpPr txBox="1"/>
          <p:nvPr/>
        </p:nvSpPr>
        <p:spPr>
          <a:xfrm>
            <a:off x="173088" y="3932059"/>
            <a:ext cx="86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J (Loss)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27685-1B29-504F-803F-CEF2EF02895A}"/>
              </a:ext>
            </a:extLst>
          </p:cNvPr>
          <p:cNvSpPr txBox="1"/>
          <p:nvPr/>
        </p:nvSpPr>
        <p:spPr>
          <a:xfrm>
            <a:off x="3992360" y="1523660"/>
            <a:ext cx="35227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u="sng" dirty="0">
                <a:latin typeface="+mn-ea"/>
              </a:rPr>
              <a:t>Y_PRED = 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u="sng" dirty="0">
                <a:latin typeface="+mn-ea"/>
              </a:rPr>
              <a:t>*X + </a:t>
            </a:r>
            <a:r>
              <a:rPr lang="en-MN" sz="1600" b="1" u="sng" dirty="0">
                <a:latin typeface="+mn-ea"/>
              </a:rPr>
              <a:t>B</a:t>
            </a: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Алдааны функц:</a:t>
            </a: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J = (Y_PRED 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r>
              <a:rPr lang="en-MN" sz="1600" dirty="0">
                <a:latin typeface="+mn-ea"/>
              </a:rPr>
              <a:t>J = (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dirty="0">
                <a:latin typeface="+mn-ea"/>
              </a:rPr>
              <a:t>*X–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dJ / dW = (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dirty="0">
                <a:latin typeface="+mn-ea"/>
              </a:rPr>
              <a:t>*X– Y)*X</a:t>
            </a:r>
            <a:r>
              <a:rPr lang="en-MN" sz="1600" baseline="30000" dirty="0">
                <a:latin typeface="+mn-ea"/>
              </a:rPr>
              <a:t> </a:t>
            </a:r>
            <a:r>
              <a:rPr lang="en-MN" sz="1600" dirty="0">
                <a:latin typeface="+mn-ea"/>
              </a:rPr>
              <a:t>/ (n)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059B6B-05C5-B045-A138-569963957723}"/>
              </a:ext>
            </a:extLst>
          </p:cNvPr>
          <p:cNvSpPr/>
          <p:nvPr/>
        </p:nvSpPr>
        <p:spPr>
          <a:xfrm>
            <a:off x="2699792" y="5733256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679E94-821E-664B-B8FE-A56ADAF27737}"/>
              </a:ext>
            </a:extLst>
          </p:cNvPr>
          <p:cNvSpPr txBox="1"/>
          <p:nvPr/>
        </p:nvSpPr>
        <p:spPr>
          <a:xfrm>
            <a:off x="1151005" y="4142039"/>
            <a:ext cx="2841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W-г аль чиглэлд өөрчлөх вэ?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5C161E-C6EE-A046-8D5D-2D082448320A}"/>
              </a:ext>
            </a:extLst>
          </p:cNvPr>
          <p:cNvCxnSpPr>
            <a:cxnSpLocks/>
          </p:cNvCxnSpPr>
          <p:nvPr/>
        </p:nvCxnSpPr>
        <p:spPr>
          <a:xfrm>
            <a:off x="2046798" y="6453336"/>
            <a:ext cx="1846735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3F1338-914B-7F43-9AE3-7217B3FDA35A}"/>
              </a:ext>
            </a:extLst>
          </p:cNvPr>
          <p:cNvSpPr txBox="1"/>
          <p:nvPr/>
        </p:nvSpPr>
        <p:spPr>
          <a:xfrm>
            <a:off x="2970165" y="5751788"/>
            <a:ext cx="4059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dirty="0">
                <a:latin typeface="+mn-ea"/>
              </a:rPr>
              <a:t>Өнцгийн коэффициент =&gt; Уламжлал авах</a:t>
            </a:r>
            <a:endParaRPr kumimoji="1" lang="en-MN" sz="1400" dirty="0">
              <a:latin typeface="+mn-ea"/>
              <a:ea typeface="+mn-e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B07F05D-F3C9-DF4B-95E6-D97ED0BDA9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43434"/>
          <a:stretch/>
        </p:blipFill>
        <p:spPr>
          <a:xfrm>
            <a:off x="648299" y="1055911"/>
            <a:ext cx="7956149" cy="27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20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6D92FDF-EC4B-FC4B-8AC6-5FDC41BE7704}"/>
              </a:ext>
            </a:extLst>
          </p:cNvPr>
          <p:cNvGraphicFramePr/>
          <p:nvPr/>
        </p:nvGraphicFramePr>
        <p:xfrm>
          <a:off x="395536" y="3821714"/>
          <a:ext cx="3778925" cy="2519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82BF52-41D5-9449-8D9F-8F1FB8E991AA}"/>
              </a:ext>
            </a:extLst>
          </p:cNvPr>
          <p:cNvCxnSpPr>
            <a:cxnSpLocks/>
          </p:cNvCxnSpPr>
          <p:nvPr/>
        </p:nvCxnSpPr>
        <p:spPr>
          <a:xfrm flipV="1">
            <a:off x="2046798" y="4869160"/>
            <a:ext cx="1763461" cy="1584176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Энгийн сургалтын жишээ (demo)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7B084-6489-184C-8D30-679247E8A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124744"/>
            <a:ext cx="3497997" cy="251928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AC91AF-B84A-4349-84B9-FF95A97EDC17}"/>
              </a:ext>
            </a:extLst>
          </p:cNvPr>
          <p:cNvCxnSpPr>
            <a:cxnSpLocks/>
          </p:cNvCxnSpPr>
          <p:nvPr/>
        </p:nvCxnSpPr>
        <p:spPr>
          <a:xfrm flipV="1">
            <a:off x="792315" y="1523660"/>
            <a:ext cx="1763461" cy="156966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176E3E-EC91-6747-A845-B171FB938B39}"/>
              </a:ext>
            </a:extLst>
          </p:cNvPr>
          <p:cNvSpPr txBox="1"/>
          <p:nvPr/>
        </p:nvSpPr>
        <p:spPr>
          <a:xfrm>
            <a:off x="3992360" y="60735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403C6-17B8-E941-9C96-58BC8E59D634}"/>
              </a:ext>
            </a:extLst>
          </p:cNvPr>
          <p:cNvSpPr txBox="1"/>
          <p:nvPr/>
        </p:nvSpPr>
        <p:spPr>
          <a:xfrm>
            <a:off x="173088" y="3932059"/>
            <a:ext cx="86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J (Loss)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27685-1B29-504F-803F-CEF2EF02895A}"/>
              </a:ext>
            </a:extLst>
          </p:cNvPr>
          <p:cNvSpPr txBox="1"/>
          <p:nvPr/>
        </p:nvSpPr>
        <p:spPr>
          <a:xfrm>
            <a:off x="3992360" y="1523660"/>
            <a:ext cx="35227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u="sng" dirty="0">
                <a:latin typeface="+mn-ea"/>
              </a:rPr>
              <a:t>Y_PRED = 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u="sng" dirty="0">
                <a:latin typeface="+mn-ea"/>
              </a:rPr>
              <a:t>*X + </a:t>
            </a:r>
            <a:r>
              <a:rPr lang="en-MN" sz="1600" b="1" u="sng" dirty="0">
                <a:latin typeface="+mn-ea"/>
              </a:rPr>
              <a:t>B</a:t>
            </a: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Алдааны функц:</a:t>
            </a: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J = (Y_PRED 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r>
              <a:rPr lang="en-MN" sz="1600" dirty="0">
                <a:latin typeface="+mn-ea"/>
              </a:rPr>
              <a:t>J = (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dirty="0">
                <a:latin typeface="+mn-ea"/>
              </a:rPr>
              <a:t>*X–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dJ / dW = (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dirty="0">
                <a:latin typeface="+mn-ea"/>
              </a:rPr>
              <a:t>*X– Y)*X</a:t>
            </a:r>
            <a:r>
              <a:rPr lang="en-MN" sz="1600" baseline="30000" dirty="0">
                <a:latin typeface="+mn-ea"/>
              </a:rPr>
              <a:t> </a:t>
            </a:r>
            <a:r>
              <a:rPr lang="en-MN" sz="1600" dirty="0">
                <a:latin typeface="+mn-ea"/>
              </a:rPr>
              <a:t>/ (n)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059B6B-05C5-B045-A138-569963957723}"/>
              </a:ext>
            </a:extLst>
          </p:cNvPr>
          <p:cNvSpPr/>
          <p:nvPr/>
        </p:nvSpPr>
        <p:spPr>
          <a:xfrm>
            <a:off x="2699792" y="5733256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679E94-821E-664B-B8FE-A56ADAF27737}"/>
              </a:ext>
            </a:extLst>
          </p:cNvPr>
          <p:cNvSpPr txBox="1"/>
          <p:nvPr/>
        </p:nvSpPr>
        <p:spPr>
          <a:xfrm>
            <a:off x="1151005" y="4142039"/>
            <a:ext cx="2841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W-г аль чиглэлд өөрчлөх вэ?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5C161E-C6EE-A046-8D5D-2D082448320A}"/>
              </a:ext>
            </a:extLst>
          </p:cNvPr>
          <p:cNvCxnSpPr>
            <a:cxnSpLocks/>
          </p:cNvCxnSpPr>
          <p:nvPr/>
        </p:nvCxnSpPr>
        <p:spPr>
          <a:xfrm>
            <a:off x="2046798" y="6453336"/>
            <a:ext cx="1846735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3F1338-914B-7F43-9AE3-7217B3FDA35A}"/>
              </a:ext>
            </a:extLst>
          </p:cNvPr>
          <p:cNvSpPr txBox="1"/>
          <p:nvPr/>
        </p:nvSpPr>
        <p:spPr>
          <a:xfrm>
            <a:off x="2970165" y="5751788"/>
            <a:ext cx="4059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dirty="0">
                <a:latin typeface="+mn-ea"/>
              </a:rPr>
              <a:t>Өнцгийн коэффициент =&gt; Уламжлал авах</a:t>
            </a:r>
            <a:endParaRPr kumimoji="1" lang="en-MN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153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6D92FDF-EC4B-FC4B-8AC6-5FDC41BE7704}"/>
              </a:ext>
            </a:extLst>
          </p:cNvPr>
          <p:cNvGraphicFramePr/>
          <p:nvPr/>
        </p:nvGraphicFramePr>
        <p:xfrm>
          <a:off x="395536" y="3821714"/>
          <a:ext cx="3778925" cy="2519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Энгийн сургалтын жишээ (demo)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7B084-6489-184C-8D30-679247E8A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124744"/>
            <a:ext cx="3497997" cy="251928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AC91AF-B84A-4349-84B9-FF95A97EDC17}"/>
              </a:ext>
            </a:extLst>
          </p:cNvPr>
          <p:cNvCxnSpPr>
            <a:cxnSpLocks/>
          </p:cNvCxnSpPr>
          <p:nvPr/>
        </p:nvCxnSpPr>
        <p:spPr>
          <a:xfrm flipV="1">
            <a:off x="792315" y="1523660"/>
            <a:ext cx="1763461" cy="156966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176E3E-EC91-6747-A845-B171FB938B39}"/>
              </a:ext>
            </a:extLst>
          </p:cNvPr>
          <p:cNvSpPr txBox="1"/>
          <p:nvPr/>
        </p:nvSpPr>
        <p:spPr>
          <a:xfrm>
            <a:off x="3992360" y="60735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403C6-17B8-E941-9C96-58BC8E59D634}"/>
              </a:ext>
            </a:extLst>
          </p:cNvPr>
          <p:cNvSpPr txBox="1"/>
          <p:nvPr/>
        </p:nvSpPr>
        <p:spPr>
          <a:xfrm>
            <a:off x="173088" y="3932059"/>
            <a:ext cx="86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J (Loss)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27685-1B29-504F-803F-CEF2EF02895A}"/>
              </a:ext>
            </a:extLst>
          </p:cNvPr>
          <p:cNvSpPr txBox="1"/>
          <p:nvPr/>
        </p:nvSpPr>
        <p:spPr>
          <a:xfrm>
            <a:off x="3992360" y="1523660"/>
            <a:ext cx="35227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u="sng" dirty="0">
                <a:latin typeface="+mn-ea"/>
              </a:rPr>
              <a:t>Y_PRED = 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u="sng" dirty="0">
                <a:latin typeface="+mn-ea"/>
              </a:rPr>
              <a:t>*X + </a:t>
            </a:r>
            <a:r>
              <a:rPr lang="en-MN" sz="1600" b="1" u="sng" dirty="0">
                <a:latin typeface="+mn-ea"/>
              </a:rPr>
              <a:t>B</a:t>
            </a: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Алдааны функц:</a:t>
            </a: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J = (Y_PRED 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r>
              <a:rPr lang="en-MN" sz="1600" dirty="0">
                <a:latin typeface="+mn-ea"/>
              </a:rPr>
              <a:t>J = (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dirty="0">
                <a:latin typeface="+mn-ea"/>
              </a:rPr>
              <a:t>*X–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r>
              <a:rPr lang="en-MN" sz="1600" dirty="0">
                <a:latin typeface="+mn-ea"/>
              </a:rPr>
              <a:t>G = dJ / dW = (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dirty="0">
                <a:latin typeface="+mn-ea"/>
              </a:rPr>
              <a:t>*X– Y)*X</a:t>
            </a:r>
            <a:r>
              <a:rPr lang="en-MN" sz="1600" baseline="30000" dirty="0">
                <a:latin typeface="+mn-ea"/>
              </a:rPr>
              <a:t> </a:t>
            </a:r>
            <a:r>
              <a:rPr lang="en-MN" sz="1600" dirty="0">
                <a:latin typeface="+mn-ea"/>
              </a:rPr>
              <a:t>/ (n)</a:t>
            </a:r>
          </a:p>
          <a:p>
            <a:endParaRPr lang="en-MN" sz="1600" dirty="0">
              <a:latin typeface="+mn-ea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059B6B-05C5-B045-A138-569963957723}"/>
              </a:ext>
            </a:extLst>
          </p:cNvPr>
          <p:cNvSpPr/>
          <p:nvPr/>
        </p:nvSpPr>
        <p:spPr>
          <a:xfrm>
            <a:off x="2699792" y="5733256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679E94-821E-664B-B8FE-A56ADAF27737}"/>
              </a:ext>
            </a:extLst>
          </p:cNvPr>
          <p:cNvSpPr txBox="1"/>
          <p:nvPr/>
        </p:nvSpPr>
        <p:spPr>
          <a:xfrm>
            <a:off x="1151005" y="4142039"/>
            <a:ext cx="2841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W-г аль чиглэлд өөрчлөх вэ?</a:t>
            </a:r>
          </a:p>
        </p:txBody>
      </p:sp>
    </p:spTree>
    <p:extLst>
      <p:ext uri="{BB962C8B-B14F-4D97-AF65-F5344CB8AC3E}">
        <p14:creationId xmlns:p14="http://schemas.microsoft.com/office/powerpoint/2010/main" val="1364828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6D92FDF-EC4B-FC4B-8AC6-5FDC41BE7704}"/>
              </a:ext>
            </a:extLst>
          </p:cNvPr>
          <p:cNvGraphicFramePr/>
          <p:nvPr/>
        </p:nvGraphicFramePr>
        <p:xfrm>
          <a:off x="395536" y="3821714"/>
          <a:ext cx="3778925" cy="2519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Энгийн сургалтын жишээ (demo)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7B084-6489-184C-8D30-679247E8A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124744"/>
            <a:ext cx="3497997" cy="251928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AC91AF-B84A-4349-84B9-FF95A97EDC17}"/>
              </a:ext>
            </a:extLst>
          </p:cNvPr>
          <p:cNvCxnSpPr>
            <a:cxnSpLocks/>
          </p:cNvCxnSpPr>
          <p:nvPr/>
        </p:nvCxnSpPr>
        <p:spPr>
          <a:xfrm flipV="1">
            <a:off x="792315" y="1523660"/>
            <a:ext cx="1763461" cy="156966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176E3E-EC91-6747-A845-B171FB938B39}"/>
              </a:ext>
            </a:extLst>
          </p:cNvPr>
          <p:cNvSpPr txBox="1"/>
          <p:nvPr/>
        </p:nvSpPr>
        <p:spPr>
          <a:xfrm>
            <a:off x="3992360" y="60735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403C6-17B8-E941-9C96-58BC8E59D634}"/>
              </a:ext>
            </a:extLst>
          </p:cNvPr>
          <p:cNvSpPr txBox="1"/>
          <p:nvPr/>
        </p:nvSpPr>
        <p:spPr>
          <a:xfrm>
            <a:off x="173088" y="3932059"/>
            <a:ext cx="86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J (Loss)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27685-1B29-504F-803F-CEF2EF02895A}"/>
              </a:ext>
            </a:extLst>
          </p:cNvPr>
          <p:cNvSpPr txBox="1"/>
          <p:nvPr/>
        </p:nvSpPr>
        <p:spPr>
          <a:xfrm>
            <a:off x="3992360" y="1523660"/>
            <a:ext cx="35227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u="sng" dirty="0">
                <a:latin typeface="+mn-ea"/>
              </a:rPr>
              <a:t>Y_PRED = 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u="sng" dirty="0">
                <a:latin typeface="+mn-ea"/>
              </a:rPr>
              <a:t>*X + </a:t>
            </a:r>
            <a:r>
              <a:rPr lang="en-MN" sz="1600" b="1" u="sng" dirty="0">
                <a:latin typeface="+mn-ea"/>
              </a:rPr>
              <a:t>B</a:t>
            </a: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Алдааны функц:</a:t>
            </a: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J = (Y_PRED 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r>
              <a:rPr lang="en-MN" sz="1600" dirty="0">
                <a:latin typeface="+mn-ea"/>
              </a:rPr>
              <a:t>J = (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dirty="0">
                <a:latin typeface="+mn-ea"/>
              </a:rPr>
              <a:t>*X–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r>
              <a:rPr lang="en-MN" sz="1600" dirty="0">
                <a:latin typeface="+mn-ea"/>
              </a:rPr>
              <a:t>G = dJ / dW = (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dirty="0">
                <a:latin typeface="+mn-ea"/>
              </a:rPr>
              <a:t>*X– Y)*X</a:t>
            </a:r>
            <a:r>
              <a:rPr lang="en-MN" sz="1600" baseline="30000" dirty="0">
                <a:latin typeface="+mn-ea"/>
              </a:rPr>
              <a:t> </a:t>
            </a:r>
            <a:r>
              <a:rPr lang="en-MN" sz="1600" dirty="0">
                <a:latin typeface="+mn-ea"/>
              </a:rPr>
              <a:t>/ (n)</a:t>
            </a: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W = W - 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059B6B-05C5-B045-A138-569963957723}"/>
              </a:ext>
            </a:extLst>
          </p:cNvPr>
          <p:cNvSpPr/>
          <p:nvPr/>
        </p:nvSpPr>
        <p:spPr>
          <a:xfrm>
            <a:off x="2699792" y="5733256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679E94-821E-664B-B8FE-A56ADAF27737}"/>
              </a:ext>
            </a:extLst>
          </p:cNvPr>
          <p:cNvSpPr txBox="1"/>
          <p:nvPr/>
        </p:nvSpPr>
        <p:spPr>
          <a:xfrm>
            <a:off x="1151005" y="4142039"/>
            <a:ext cx="2841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W-г аль чиглэлд өөрчлөх вэ?</a:t>
            </a:r>
          </a:p>
        </p:txBody>
      </p:sp>
    </p:spTree>
    <p:extLst>
      <p:ext uri="{BB962C8B-B14F-4D97-AF65-F5344CB8AC3E}">
        <p14:creationId xmlns:p14="http://schemas.microsoft.com/office/powerpoint/2010/main" val="3937256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6D92FDF-EC4B-FC4B-8AC6-5FDC41BE7704}"/>
              </a:ext>
            </a:extLst>
          </p:cNvPr>
          <p:cNvGraphicFramePr/>
          <p:nvPr/>
        </p:nvGraphicFramePr>
        <p:xfrm>
          <a:off x="395536" y="3821714"/>
          <a:ext cx="3778925" cy="2519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Энгийн сургалтын жишээ (demo)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7B084-6489-184C-8D30-679247E8A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124744"/>
            <a:ext cx="3497997" cy="251928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AC91AF-B84A-4349-84B9-FF95A97EDC17}"/>
              </a:ext>
            </a:extLst>
          </p:cNvPr>
          <p:cNvCxnSpPr>
            <a:cxnSpLocks/>
          </p:cNvCxnSpPr>
          <p:nvPr/>
        </p:nvCxnSpPr>
        <p:spPr>
          <a:xfrm flipV="1">
            <a:off x="792315" y="1523660"/>
            <a:ext cx="1763461" cy="156966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176E3E-EC91-6747-A845-B171FB938B39}"/>
              </a:ext>
            </a:extLst>
          </p:cNvPr>
          <p:cNvSpPr txBox="1"/>
          <p:nvPr/>
        </p:nvSpPr>
        <p:spPr>
          <a:xfrm>
            <a:off x="3992360" y="60735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403C6-17B8-E941-9C96-58BC8E59D634}"/>
              </a:ext>
            </a:extLst>
          </p:cNvPr>
          <p:cNvSpPr txBox="1"/>
          <p:nvPr/>
        </p:nvSpPr>
        <p:spPr>
          <a:xfrm>
            <a:off x="173088" y="3932059"/>
            <a:ext cx="86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J (Loss)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27685-1B29-504F-803F-CEF2EF02895A}"/>
              </a:ext>
            </a:extLst>
          </p:cNvPr>
          <p:cNvSpPr txBox="1"/>
          <p:nvPr/>
        </p:nvSpPr>
        <p:spPr>
          <a:xfrm>
            <a:off x="3992360" y="1523660"/>
            <a:ext cx="35227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u="sng" dirty="0">
                <a:latin typeface="+mn-ea"/>
              </a:rPr>
              <a:t>Y_PRED = 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u="sng" dirty="0">
                <a:latin typeface="+mn-ea"/>
              </a:rPr>
              <a:t>*X + </a:t>
            </a:r>
            <a:r>
              <a:rPr lang="en-MN" sz="1600" b="1" u="sng" dirty="0">
                <a:latin typeface="+mn-ea"/>
              </a:rPr>
              <a:t>B</a:t>
            </a: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Алдааны функц:</a:t>
            </a: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J = (Y_PRED 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r>
              <a:rPr lang="en-MN" sz="1600" dirty="0">
                <a:latin typeface="+mn-ea"/>
              </a:rPr>
              <a:t>J = (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dirty="0">
                <a:latin typeface="+mn-ea"/>
              </a:rPr>
              <a:t>*X–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r>
              <a:rPr lang="en-MN" sz="1600" dirty="0">
                <a:latin typeface="+mn-ea"/>
              </a:rPr>
              <a:t>G = dJ / dW = (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dirty="0">
                <a:latin typeface="+mn-ea"/>
              </a:rPr>
              <a:t>*X– Y)*X</a:t>
            </a:r>
            <a:r>
              <a:rPr lang="en-MN" sz="1600" baseline="30000" dirty="0">
                <a:latin typeface="+mn-ea"/>
              </a:rPr>
              <a:t> </a:t>
            </a:r>
            <a:r>
              <a:rPr lang="en-MN" sz="1600" dirty="0">
                <a:latin typeface="+mn-ea"/>
              </a:rPr>
              <a:t>/ (n)</a:t>
            </a: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W = W - 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059B6B-05C5-B045-A138-569963957723}"/>
              </a:ext>
            </a:extLst>
          </p:cNvPr>
          <p:cNvSpPr/>
          <p:nvPr/>
        </p:nvSpPr>
        <p:spPr>
          <a:xfrm>
            <a:off x="2699792" y="5733256"/>
            <a:ext cx="144016" cy="14401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679E94-821E-664B-B8FE-A56ADAF27737}"/>
              </a:ext>
            </a:extLst>
          </p:cNvPr>
          <p:cNvSpPr txBox="1"/>
          <p:nvPr/>
        </p:nvSpPr>
        <p:spPr>
          <a:xfrm>
            <a:off x="1151005" y="4142039"/>
            <a:ext cx="2841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W-г аль чиглэлд өөрчлөх вэ?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02710C-6E55-F94E-85D3-E849C978A05C}"/>
              </a:ext>
            </a:extLst>
          </p:cNvPr>
          <p:cNvSpPr/>
          <p:nvPr/>
        </p:nvSpPr>
        <p:spPr>
          <a:xfrm>
            <a:off x="880337" y="4797152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6D8F83-F7E5-2C48-93EC-77CC5F17F18A}"/>
              </a:ext>
            </a:extLst>
          </p:cNvPr>
          <p:cNvCxnSpPr/>
          <p:nvPr/>
        </p:nvCxnSpPr>
        <p:spPr>
          <a:xfrm flipH="1" flipV="1">
            <a:off x="1098339" y="4941168"/>
            <a:ext cx="1529445" cy="7920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E856D79-FD16-2246-8A2A-469E5D1B0CAC}"/>
              </a:ext>
            </a:extLst>
          </p:cNvPr>
          <p:cNvSpPr txBox="1"/>
          <p:nvPr/>
        </p:nvSpPr>
        <p:spPr>
          <a:xfrm>
            <a:off x="400968" y="5832225"/>
            <a:ext cx="5117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dirty="0">
                <a:latin typeface="+mn-ea"/>
              </a:rPr>
              <a:t>Градьентийн утга манай утгын мужаас хэт том байвал</a:t>
            </a:r>
            <a:endParaRPr kumimoji="1" lang="en-MN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5411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6D92FDF-EC4B-FC4B-8AC6-5FDC41BE7704}"/>
              </a:ext>
            </a:extLst>
          </p:cNvPr>
          <p:cNvGraphicFramePr/>
          <p:nvPr/>
        </p:nvGraphicFramePr>
        <p:xfrm>
          <a:off x="395536" y="3821714"/>
          <a:ext cx="3778925" cy="2519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Энгийн сургалтын жишээ (demo)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7B084-6489-184C-8D30-679247E8A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124744"/>
            <a:ext cx="3497997" cy="251928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AC91AF-B84A-4349-84B9-FF95A97EDC17}"/>
              </a:ext>
            </a:extLst>
          </p:cNvPr>
          <p:cNvCxnSpPr>
            <a:cxnSpLocks/>
          </p:cNvCxnSpPr>
          <p:nvPr/>
        </p:nvCxnSpPr>
        <p:spPr>
          <a:xfrm flipV="1">
            <a:off x="792315" y="1523660"/>
            <a:ext cx="1763461" cy="156966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176E3E-EC91-6747-A845-B171FB938B39}"/>
              </a:ext>
            </a:extLst>
          </p:cNvPr>
          <p:cNvSpPr txBox="1"/>
          <p:nvPr/>
        </p:nvSpPr>
        <p:spPr>
          <a:xfrm>
            <a:off x="3992360" y="60735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403C6-17B8-E941-9C96-58BC8E59D634}"/>
              </a:ext>
            </a:extLst>
          </p:cNvPr>
          <p:cNvSpPr txBox="1"/>
          <p:nvPr/>
        </p:nvSpPr>
        <p:spPr>
          <a:xfrm>
            <a:off x="173088" y="3932059"/>
            <a:ext cx="86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J (Loss)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27685-1B29-504F-803F-CEF2EF02895A}"/>
              </a:ext>
            </a:extLst>
          </p:cNvPr>
          <p:cNvSpPr txBox="1"/>
          <p:nvPr/>
        </p:nvSpPr>
        <p:spPr>
          <a:xfrm>
            <a:off x="3992360" y="1523660"/>
            <a:ext cx="35227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u="sng" dirty="0">
                <a:latin typeface="+mn-ea"/>
              </a:rPr>
              <a:t>Y_PRED = 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u="sng" dirty="0">
                <a:latin typeface="+mn-ea"/>
              </a:rPr>
              <a:t>*X + </a:t>
            </a:r>
            <a:r>
              <a:rPr lang="en-MN" sz="1600" b="1" u="sng" dirty="0">
                <a:latin typeface="+mn-ea"/>
              </a:rPr>
              <a:t>B</a:t>
            </a: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Алдааны функц:</a:t>
            </a: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J = (Y_PRED 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r>
              <a:rPr lang="en-MN" sz="1600" dirty="0">
                <a:latin typeface="+mn-ea"/>
              </a:rPr>
              <a:t>J = (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dirty="0">
                <a:latin typeface="+mn-ea"/>
              </a:rPr>
              <a:t>*X–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r>
              <a:rPr lang="en-MN" sz="1600" dirty="0">
                <a:latin typeface="+mn-ea"/>
              </a:rPr>
              <a:t>G = dJ / dW = (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dirty="0">
                <a:latin typeface="+mn-ea"/>
              </a:rPr>
              <a:t>*X– Y)*X</a:t>
            </a:r>
            <a:r>
              <a:rPr lang="en-MN" sz="1600" baseline="30000" dirty="0">
                <a:latin typeface="+mn-ea"/>
              </a:rPr>
              <a:t> </a:t>
            </a:r>
            <a:r>
              <a:rPr lang="en-MN" sz="1600" dirty="0">
                <a:latin typeface="+mn-ea"/>
              </a:rPr>
              <a:t>/ (n)</a:t>
            </a: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W = W – </a:t>
            </a:r>
            <a:r>
              <a:rPr lang="en-MN" sz="1600" b="1" dirty="0">
                <a:latin typeface="+mn-ea"/>
              </a:rPr>
              <a:t>LR * </a:t>
            </a:r>
            <a:r>
              <a:rPr lang="en-MN" sz="1600" dirty="0">
                <a:latin typeface="+mn-ea"/>
              </a:rPr>
              <a:t>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059B6B-05C5-B045-A138-569963957723}"/>
              </a:ext>
            </a:extLst>
          </p:cNvPr>
          <p:cNvSpPr/>
          <p:nvPr/>
        </p:nvSpPr>
        <p:spPr>
          <a:xfrm>
            <a:off x="2699792" y="5733256"/>
            <a:ext cx="144016" cy="14401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679E94-821E-664B-B8FE-A56ADAF27737}"/>
              </a:ext>
            </a:extLst>
          </p:cNvPr>
          <p:cNvSpPr txBox="1"/>
          <p:nvPr/>
        </p:nvSpPr>
        <p:spPr>
          <a:xfrm>
            <a:off x="1151005" y="4142039"/>
            <a:ext cx="2841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W-г аль чиглэлд өөрчлөх вэ?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02710C-6E55-F94E-85D3-E849C978A05C}"/>
              </a:ext>
            </a:extLst>
          </p:cNvPr>
          <p:cNvSpPr/>
          <p:nvPr/>
        </p:nvSpPr>
        <p:spPr>
          <a:xfrm>
            <a:off x="2499674" y="5877272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6D8F83-F7E5-2C48-93EC-77CC5F17F18A}"/>
              </a:ext>
            </a:extLst>
          </p:cNvPr>
          <p:cNvCxnSpPr>
            <a:cxnSpLocks/>
          </p:cNvCxnSpPr>
          <p:nvPr/>
        </p:nvCxnSpPr>
        <p:spPr>
          <a:xfrm flipH="1">
            <a:off x="2499674" y="5716421"/>
            <a:ext cx="216025" cy="1440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6341F2-86E0-C940-832E-0E2497A14848}"/>
              </a:ext>
            </a:extLst>
          </p:cNvPr>
          <p:cNvSpPr txBox="1"/>
          <p:nvPr/>
        </p:nvSpPr>
        <p:spPr>
          <a:xfrm>
            <a:off x="4356562" y="6340997"/>
            <a:ext cx="4489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dirty="0">
                <a:latin typeface="+mn-ea"/>
              </a:rPr>
              <a:t>*LR or Learning Rate: </a:t>
            </a:r>
            <a:r>
              <a:rPr kumimoji="1" lang="en-MN" sz="1400" dirty="0">
                <a:latin typeface="+mn-ea"/>
                <a:ea typeface="+mn-ea"/>
              </a:rPr>
              <a:t>Харьцангуй маш</a:t>
            </a:r>
            <a:r>
              <a:rPr lang="en-MN" sz="1400" dirty="0">
                <a:latin typeface="+mn-ea"/>
              </a:rPr>
              <a:t> бага тоо</a:t>
            </a:r>
            <a:endParaRPr kumimoji="1" lang="en-MN" sz="1400" dirty="0">
              <a:latin typeface="+mn-ea"/>
              <a:ea typeface="+mn-e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3C8B8F-B3D7-C045-8B5D-CB8BC41D9100}"/>
              </a:ext>
            </a:extLst>
          </p:cNvPr>
          <p:cNvSpPr/>
          <p:nvPr/>
        </p:nvSpPr>
        <p:spPr>
          <a:xfrm>
            <a:off x="4580136" y="5149674"/>
            <a:ext cx="1264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N" dirty="0">
                <a:latin typeface="+mn-ea"/>
              </a:rPr>
              <a:t>маш бага</a:t>
            </a:r>
            <a:endParaRPr lang="en-MN" dirty="0"/>
          </a:p>
        </p:txBody>
      </p:sp>
    </p:spTree>
    <p:extLst>
      <p:ext uri="{BB962C8B-B14F-4D97-AF65-F5344CB8AC3E}">
        <p14:creationId xmlns:p14="http://schemas.microsoft.com/office/powerpoint/2010/main" val="32169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6D92FDF-EC4B-FC4B-8AC6-5FDC41BE7704}"/>
              </a:ext>
            </a:extLst>
          </p:cNvPr>
          <p:cNvGraphicFramePr/>
          <p:nvPr/>
        </p:nvGraphicFramePr>
        <p:xfrm>
          <a:off x="395536" y="3821714"/>
          <a:ext cx="3778925" cy="2519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Энгийн сургалтын жишээ (demo)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7B084-6489-184C-8D30-679247E8A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124744"/>
            <a:ext cx="3497997" cy="251928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AC91AF-B84A-4349-84B9-FF95A97EDC17}"/>
              </a:ext>
            </a:extLst>
          </p:cNvPr>
          <p:cNvCxnSpPr>
            <a:cxnSpLocks/>
          </p:cNvCxnSpPr>
          <p:nvPr/>
        </p:nvCxnSpPr>
        <p:spPr>
          <a:xfrm flipV="1">
            <a:off x="792315" y="1523660"/>
            <a:ext cx="1763461" cy="156966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176E3E-EC91-6747-A845-B171FB938B39}"/>
              </a:ext>
            </a:extLst>
          </p:cNvPr>
          <p:cNvSpPr txBox="1"/>
          <p:nvPr/>
        </p:nvSpPr>
        <p:spPr>
          <a:xfrm>
            <a:off x="3992360" y="60735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403C6-17B8-E941-9C96-58BC8E59D634}"/>
              </a:ext>
            </a:extLst>
          </p:cNvPr>
          <p:cNvSpPr txBox="1"/>
          <p:nvPr/>
        </p:nvSpPr>
        <p:spPr>
          <a:xfrm>
            <a:off x="173088" y="3932059"/>
            <a:ext cx="86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J (Loss)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27685-1B29-504F-803F-CEF2EF02895A}"/>
              </a:ext>
            </a:extLst>
          </p:cNvPr>
          <p:cNvSpPr txBox="1"/>
          <p:nvPr/>
        </p:nvSpPr>
        <p:spPr>
          <a:xfrm>
            <a:off x="3992360" y="1523660"/>
            <a:ext cx="485344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N" sz="1600" u="sng" dirty="0">
                <a:latin typeface="+mn-ea"/>
              </a:rPr>
              <a:t>Y_PRED = 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u="sng" dirty="0">
                <a:latin typeface="+mn-ea"/>
              </a:rPr>
              <a:t>*X + </a:t>
            </a:r>
            <a:r>
              <a:rPr lang="en-MN" sz="1600" b="1" u="sng" dirty="0">
                <a:latin typeface="+mn-ea"/>
              </a:rPr>
              <a:t>B</a:t>
            </a: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Алдааны функц:</a:t>
            </a: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endParaRPr lang="en-MN" sz="1600" dirty="0">
              <a:latin typeface="+mn-ea"/>
            </a:endParaRPr>
          </a:p>
          <a:p>
            <a:r>
              <a:rPr lang="en-MN" sz="1600" dirty="0">
                <a:latin typeface="+mn-ea"/>
              </a:rPr>
              <a:t>WHILE NOT CONVERGED:</a:t>
            </a:r>
          </a:p>
          <a:p>
            <a:r>
              <a:rPr lang="en-MN" sz="1600" dirty="0">
                <a:latin typeface="+mn-ea"/>
              </a:rPr>
              <a:t>    J = (Y_PRED – Y)</a:t>
            </a:r>
            <a:r>
              <a:rPr lang="en-MN" sz="1600" baseline="30000" dirty="0">
                <a:latin typeface="+mn-ea"/>
              </a:rPr>
              <a:t>2 </a:t>
            </a:r>
            <a:r>
              <a:rPr lang="en-MN" sz="1600" dirty="0">
                <a:latin typeface="+mn-ea"/>
              </a:rPr>
              <a:t>/ (2*n)</a:t>
            </a:r>
          </a:p>
          <a:p>
            <a:r>
              <a:rPr lang="en-MN" sz="1600" dirty="0">
                <a:latin typeface="+mn-ea"/>
              </a:rPr>
              <a:t>    G = dJ / dW = (</a:t>
            </a:r>
            <a:r>
              <a:rPr lang="en-MN" sz="1600" b="1" u="sng" dirty="0">
                <a:latin typeface="+mn-ea"/>
              </a:rPr>
              <a:t>W</a:t>
            </a:r>
            <a:r>
              <a:rPr lang="en-MN" sz="1600" dirty="0">
                <a:latin typeface="+mn-ea"/>
              </a:rPr>
              <a:t>*X– Y)*X</a:t>
            </a:r>
            <a:r>
              <a:rPr lang="en-MN" sz="1600" baseline="30000" dirty="0">
                <a:latin typeface="+mn-ea"/>
              </a:rPr>
              <a:t> </a:t>
            </a:r>
            <a:r>
              <a:rPr lang="en-MN" sz="1600" dirty="0">
                <a:latin typeface="+mn-ea"/>
              </a:rPr>
              <a:t>/ (n)</a:t>
            </a:r>
          </a:p>
          <a:p>
            <a:r>
              <a:rPr lang="en-MN" sz="1600" dirty="0">
                <a:latin typeface="+mn-ea"/>
              </a:rPr>
              <a:t>    W = W – </a:t>
            </a:r>
            <a:r>
              <a:rPr lang="en-MN" sz="1600" b="1" dirty="0">
                <a:latin typeface="+mn-ea"/>
              </a:rPr>
              <a:t>LR * </a:t>
            </a:r>
            <a:r>
              <a:rPr lang="en-MN" sz="1600" dirty="0">
                <a:latin typeface="+mn-ea"/>
              </a:rPr>
              <a:t>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059B6B-05C5-B045-A138-569963957723}"/>
              </a:ext>
            </a:extLst>
          </p:cNvPr>
          <p:cNvSpPr/>
          <p:nvPr/>
        </p:nvSpPr>
        <p:spPr>
          <a:xfrm>
            <a:off x="2699792" y="5733256"/>
            <a:ext cx="144016" cy="14401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679E94-821E-664B-B8FE-A56ADAF27737}"/>
              </a:ext>
            </a:extLst>
          </p:cNvPr>
          <p:cNvSpPr txBox="1"/>
          <p:nvPr/>
        </p:nvSpPr>
        <p:spPr>
          <a:xfrm>
            <a:off x="1151005" y="4142039"/>
            <a:ext cx="2841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W-г аль чиглэлд өөрчлөх вэ?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02710C-6E55-F94E-85D3-E849C978A05C}"/>
              </a:ext>
            </a:extLst>
          </p:cNvPr>
          <p:cNvSpPr/>
          <p:nvPr/>
        </p:nvSpPr>
        <p:spPr>
          <a:xfrm>
            <a:off x="2499674" y="5877272"/>
            <a:ext cx="144016" cy="144016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M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6D8F83-F7E5-2C48-93EC-77CC5F17F18A}"/>
              </a:ext>
            </a:extLst>
          </p:cNvPr>
          <p:cNvCxnSpPr>
            <a:cxnSpLocks/>
          </p:cNvCxnSpPr>
          <p:nvPr/>
        </p:nvCxnSpPr>
        <p:spPr>
          <a:xfrm flipH="1">
            <a:off x="2499674" y="5716421"/>
            <a:ext cx="216025" cy="1440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D6341F2-86E0-C940-832E-0E2497A14848}"/>
              </a:ext>
            </a:extLst>
          </p:cNvPr>
          <p:cNvSpPr txBox="1"/>
          <p:nvPr/>
        </p:nvSpPr>
        <p:spPr>
          <a:xfrm>
            <a:off x="4356562" y="6340997"/>
            <a:ext cx="4489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N" sz="1400" dirty="0">
                <a:latin typeface="+mn-ea"/>
              </a:rPr>
              <a:t>*LR or Learning Rate: </a:t>
            </a:r>
            <a:r>
              <a:rPr kumimoji="1" lang="en-MN" sz="1400" dirty="0">
                <a:latin typeface="+mn-ea"/>
                <a:ea typeface="+mn-ea"/>
              </a:rPr>
              <a:t>Харьцангуй маш</a:t>
            </a:r>
            <a:r>
              <a:rPr lang="en-MN" sz="1400" dirty="0">
                <a:latin typeface="+mn-ea"/>
              </a:rPr>
              <a:t> бага тоо</a:t>
            </a:r>
            <a:endParaRPr kumimoji="1" lang="en-MN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3178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1F2575-7368-684B-9C9D-D114493E63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Энгийн сургалтын жишээ (demo)</a:t>
            </a: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7037AD8A-A063-A84C-9125-62608266D259}"/>
              </a:ext>
            </a:extLst>
          </p:cNvPr>
          <p:cNvSpPr txBox="1"/>
          <p:nvPr/>
        </p:nvSpPr>
        <p:spPr>
          <a:xfrm>
            <a:off x="3535498" y="3429000"/>
            <a:ext cx="2073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  <a:hlinkClick r:id="rId3"/>
              </a:rPr>
              <a:t>GOOGLE COLAB LINK</a:t>
            </a:r>
            <a:endParaRPr kumimoji="1" lang="en-MN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4818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A4174E-22E7-6D4F-8187-54B470B3D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Энгийн сургалтын жишээ (demo)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C686AC-243B-BD44-8571-6F1257757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44" y="1412776"/>
            <a:ext cx="7380312" cy="468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64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A98FA-773E-714A-BBD7-AB030B6CC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</a:t>
            </a:r>
            <a:r>
              <a:rPr lang="en-MN" sz="2400" dirty="0"/>
              <a:t>Агуулга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F6A82-5502-D943-A77A-6A3BCB962378}"/>
              </a:ext>
            </a:extLst>
          </p:cNvPr>
          <p:cNvSpPr txBox="1"/>
          <p:nvPr/>
        </p:nvSpPr>
        <p:spPr>
          <a:xfrm>
            <a:off x="388971" y="1196752"/>
            <a:ext cx="8366057" cy="4247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Танилцуулга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Техникийн үг хэллэг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 b="1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b="1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Хаанаас эхлэх вэ?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Машин яг сурдаг уу?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Сургалт гэж юу вэ?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Энгийн сургалтын жишээ (demo)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b="1" u="sng" dirty="0">
                <a:solidFill>
                  <a:srgbClr val="000000"/>
                </a:solidFill>
                <a:cs typeface="メイリオ"/>
                <a:sym typeface="メイリオ"/>
              </a:rPr>
              <a:t>Хэл боловсруулалт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Хэл боловсруулалт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дээрх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жишээ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(demo)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Хэрэглэгдсэн материалууд</a:t>
            </a:r>
          </a:p>
        </p:txBody>
      </p:sp>
    </p:spTree>
    <p:extLst>
      <p:ext uri="{BB962C8B-B14F-4D97-AF65-F5344CB8AC3E}">
        <p14:creationId xmlns:p14="http://schemas.microsoft.com/office/powerpoint/2010/main" val="1728469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A98FA-773E-714A-BBD7-AB030B6CC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</a:t>
            </a:r>
            <a:r>
              <a:rPr lang="en-MN" sz="2400" dirty="0"/>
              <a:t>Агуулга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F6A82-5502-D943-A77A-6A3BCB962378}"/>
              </a:ext>
            </a:extLst>
          </p:cNvPr>
          <p:cNvSpPr txBox="1"/>
          <p:nvPr/>
        </p:nvSpPr>
        <p:spPr>
          <a:xfrm>
            <a:off x="388971" y="1196752"/>
            <a:ext cx="8366057" cy="51706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Танилцуулга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b="1" u="sng" dirty="0">
                <a:solidFill>
                  <a:srgbClr val="000000"/>
                </a:solidFill>
                <a:cs typeface="メイリオ"/>
                <a:sym typeface="メイリオ"/>
              </a:rPr>
              <a:t>Техникийн үг хэллэг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Хаанаас эхлэх вэ?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Машин яг сурдаг уу?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Сургалт гэж юу вэ?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Энгийн сургалтын жишээ (demo)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Хэл боловсруулалт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Хэл боловсруулалт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дээрх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жишээ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(demo)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Хэл боловсруулалт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дээрх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жишээ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(demo)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Хэрэглэгдсэн материалууд</a:t>
            </a:r>
            <a:endParaRPr kumimoji="0" lang="en-US" altLang="ja-JP" sz="2000" dirty="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endParaRPr kumimoji="0" lang="en-MN" altLang="ja-JP" sz="2000" dirty="0">
              <a:solidFill>
                <a:srgbClr val="000000"/>
              </a:solidFill>
              <a:cs typeface="メイリオ"/>
              <a:sym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943828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Хэл боловсруулалт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539F2F-030C-DC4E-8867-D395377EF124}"/>
              </a:ext>
            </a:extLst>
          </p:cNvPr>
          <p:cNvGrpSpPr/>
          <p:nvPr/>
        </p:nvGrpSpPr>
        <p:grpSpPr>
          <a:xfrm>
            <a:off x="1547664" y="947057"/>
            <a:ext cx="2629294" cy="5715680"/>
            <a:chOff x="323528" y="331328"/>
            <a:chExt cx="3822700" cy="8309960"/>
          </a:xfrm>
        </p:grpSpPr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7D44650-C507-DC42-B2BC-55B0D5AF7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3789888"/>
              <a:ext cx="3822700" cy="4851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5A98D1-F5F0-484E-98C3-707B6DBF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331328"/>
              <a:ext cx="3822700" cy="345440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C94D5B5-B4F9-3143-8AB6-58A60204D4FB}"/>
              </a:ext>
            </a:extLst>
          </p:cNvPr>
          <p:cNvSpPr txBox="1"/>
          <p:nvPr/>
        </p:nvSpPr>
        <p:spPr>
          <a:xfrm>
            <a:off x="4569680" y="3429000"/>
            <a:ext cx="2964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+      </a:t>
            </a:r>
            <a:r>
              <a:rPr kumimoji="1" lang="en-MN" sz="1400" dirty="0">
                <a:latin typeface="+mn-ea"/>
                <a:ea typeface="+mn-ea"/>
                <a:hlinkClick r:id="rId4"/>
              </a:rPr>
              <a:t>DEEP LEARNING UB 2019</a:t>
            </a:r>
            <a:endParaRPr kumimoji="1" lang="en-MN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4647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A98FA-773E-714A-BBD7-AB030B6CC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</a:t>
            </a:r>
            <a:r>
              <a:rPr lang="en-MN" sz="2400" dirty="0"/>
              <a:t>Агуулга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F6A82-5502-D943-A77A-6A3BCB962378}"/>
              </a:ext>
            </a:extLst>
          </p:cNvPr>
          <p:cNvSpPr txBox="1"/>
          <p:nvPr/>
        </p:nvSpPr>
        <p:spPr>
          <a:xfrm>
            <a:off x="388971" y="1196752"/>
            <a:ext cx="8366057" cy="4247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Танилцуулга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Техникийн үг хэллэг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 b="1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b="1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Хаанаас эхлэх вэ?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Машин яг сурдаг уу?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Сургалт гэж юу вэ?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Энгийн сургалтын жишээ (demo)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Хэл боловсруулалт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b="1" u="sng" dirty="0">
                <a:solidFill>
                  <a:srgbClr val="000000"/>
                </a:solidFill>
                <a:cs typeface="メイリオ"/>
                <a:sym typeface="メイリオ"/>
              </a:rPr>
              <a:t>Хэл боловсруулалт</a:t>
            </a:r>
            <a:r>
              <a:rPr kumimoji="0" lang="en-US" altLang="ja-JP" sz="2000" b="1" u="sng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US" altLang="ja-JP" sz="2000" b="1" u="sng" dirty="0" err="1">
                <a:solidFill>
                  <a:srgbClr val="000000"/>
                </a:solidFill>
                <a:cs typeface="メイリオ"/>
                <a:sym typeface="メイリオ"/>
              </a:rPr>
              <a:t>дээрх</a:t>
            </a:r>
            <a:r>
              <a:rPr kumimoji="0" lang="en-US" altLang="ja-JP" sz="2000" b="1" u="sng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US" altLang="ja-JP" sz="2000" b="1" u="sng" dirty="0" err="1">
                <a:solidFill>
                  <a:srgbClr val="000000"/>
                </a:solidFill>
                <a:cs typeface="メイリオ"/>
                <a:sym typeface="メイリオ"/>
              </a:rPr>
              <a:t>жишээ</a:t>
            </a:r>
            <a:r>
              <a:rPr kumimoji="0" lang="en-US" altLang="ja-JP" sz="2000" b="1" u="sng" dirty="0">
                <a:solidFill>
                  <a:srgbClr val="000000"/>
                </a:solidFill>
                <a:cs typeface="メイリオ"/>
                <a:sym typeface="メイリオ"/>
              </a:rPr>
              <a:t> (demo)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Хэрэглэгдсэн материалууд</a:t>
            </a:r>
            <a:endParaRPr kumimoji="0" lang="en-MN" altLang="ja-JP" sz="2000" b="1" u="sng" dirty="0">
              <a:solidFill>
                <a:srgbClr val="000000"/>
              </a:solidFill>
              <a:cs typeface="メイリオ"/>
              <a:sym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922108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Хэл боловсруулалтын жишээ (demo)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9A030-C347-E345-9CEA-DB9829F2330D}"/>
              </a:ext>
            </a:extLst>
          </p:cNvPr>
          <p:cNvSpPr txBox="1"/>
          <p:nvPr/>
        </p:nvSpPr>
        <p:spPr>
          <a:xfrm>
            <a:off x="3535498" y="3429000"/>
            <a:ext cx="2073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  <a:hlinkClick r:id="rId2"/>
              </a:rPr>
              <a:t>GOOGLE COLAB LINK</a:t>
            </a:r>
            <a:endParaRPr kumimoji="1" lang="en-MN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0355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6A5873-A812-B74B-A0A0-705102FAE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AWS 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F64D5-5FCA-494F-8856-4C89846000CD}"/>
              </a:ext>
            </a:extLst>
          </p:cNvPr>
          <p:cNvSpPr txBox="1"/>
          <p:nvPr/>
        </p:nvSpPr>
        <p:spPr>
          <a:xfrm>
            <a:off x="4788024" y="6326760"/>
            <a:ext cx="4092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ea"/>
                <a:hlinkClick r:id="rId3"/>
              </a:rPr>
              <a:t>https://aws.amazon.com/machine-learning/</a:t>
            </a:r>
            <a:endParaRPr lang="en-US" sz="1400" dirty="0">
              <a:latin typeface="+mn-ea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E59167-CAD4-A14C-93AC-F9B1E9928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33" y="1316227"/>
            <a:ext cx="8723734" cy="472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89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A98FA-773E-714A-BBD7-AB030B6CC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</a:t>
            </a:r>
            <a:r>
              <a:rPr lang="en-MN" sz="2400" dirty="0"/>
              <a:t>Агуулга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F6A82-5502-D943-A77A-6A3BCB962378}"/>
              </a:ext>
            </a:extLst>
          </p:cNvPr>
          <p:cNvSpPr txBox="1"/>
          <p:nvPr/>
        </p:nvSpPr>
        <p:spPr>
          <a:xfrm>
            <a:off x="388971" y="1196752"/>
            <a:ext cx="8366057" cy="4247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Танилцуулга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Техникийн үг хэллэг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 b="1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b="1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Хаанаас эхлэх вэ?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Машин яг сурдаг уу?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Сургалт гэж юу вэ?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Энгийн сургалтын жишээ (demo)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Хэл боловсруулалт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Хэл боловсруулалт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дээрх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жишээ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(demo)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 b="1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b="1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b="1" u="sng" dirty="0">
                <a:solidFill>
                  <a:srgbClr val="000000"/>
                </a:solidFill>
                <a:cs typeface="メイリオ"/>
                <a:sym typeface="メイリオ"/>
              </a:rPr>
              <a:t>Хэрэглэгдсэн материалууд</a:t>
            </a:r>
          </a:p>
        </p:txBody>
      </p:sp>
    </p:spTree>
    <p:extLst>
      <p:ext uri="{BB962C8B-B14F-4D97-AF65-F5344CB8AC3E}">
        <p14:creationId xmlns:p14="http://schemas.microsoft.com/office/powerpoint/2010/main" val="900814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282DD-8CA5-9C4F-8E6A-06A25B83EB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Хэрэглэгдсэн материалууд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B7C17-A084-D447-AA00-D02FF52C059D}"/>
              </a:ext>
            </a:extLst>
          </p:cNvPr>
          <p:cNvSpPr txBox="1"/>
          <p:nvPr/>
        </p:nvSpPr>
        <p:spPr>
          <a:xfrm>
            <a:off x="388971" y="1196752"/>
            <a:ext cx="8366057" cy="4401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Demo link: 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  <a:hlinkClick r:id="rId2"/>
              </a:rPr>
              <a:t>https://github.com/bayartsogt-ya/ml-tutorials</a:t>
            </a:r>
            <a:endParaRPr kumimoji="0" lang="en-US" altLang="ja-JP" sz="2000" dirty="0">
              <a:solidFill>
                <a:srgbClr val="000000"/>
              </a:solidFill>
              <a:cs typeface="メイリオ"/>
              <a:sym typeface="メイリオ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Colab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demo 1: 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  <a:hlinkClick r:id="rId3"/>
              </a:rPr>
              <a:t>https://github.com/bayartsogt-ya/ml-tutorials/blob/master/admission_chance.ipynb</a:t>
            </a:r>
            <a:endParaRPr kumimoji="0" lang="en-US" altLang="ja-JP" sz="2000" dirty="0">
              <a:solidFill>
                <a:srgbClr val="000000"/>
              </a:solidFill>
              <a:cs typeface="メイリオ"/>
              <a:sym typeface="メイリオ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Colab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demo 2: 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  <a:hlinkClick r:id="rId4"/>
              </a:rPr>
              <a:t>https://github.com/bayartsogt-ya/ml-tutorials/blob/master/ALBERT_Mongolian_MLM.ipynb</a:t>
            </a:r>
            <a:endParaRPr kumimoji="0" lang="en-US" altLang="ja-JP" sz="2000" dirty="0">
              <a:solidFill>
                <a:srgbClr val="000000"/>
              </a:solidFill>
              <a:cs typeface="メイリオ"/>
              <a:sym typeface="メイリオ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ALBERT Mongolian: 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  <a:hlinkClick r:id="rId5"/>
              </a:rPr>
              <a:t>https://github.com/bayartsogt-ya/albert-mongolian</a:t>
            </a:r>
            <a:endParaRPr kumimoji="0" lang="en-US" altLang="ja-JP" sz="2000" dirty="0">
              <a:solidFill>
                <a:srgbClr val="000000"/>
              </a:solidFill>
              <a:cs typeface="メイリオ"/>
              <a:sym typeface="メイリオ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T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ransformers: 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  <a:hlinkClick r:id="rId6"/>
              </a:rPr>
              <a:t>https://github.com/huggingface/transformers</a:t>
            </a:r>
            <a:endParaRPr kumimoji="0" lang="en-MN" altLang="ja-JP" sz="2000" dirty="0">
              <a:solidFill>
                <a:srgbClr val="000000"/>
              </a:solidFill>
              <a:cs typeface="メイリオ"/>
              <a:sym typeface="メイリオ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SQuAD 2.0: 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  <a:hlinkClick r:id="rId7"/>
              </a:rPr>
              <a:t>https://rajpurkar.github.io/SQuAD-explorer/</a:t>
            </a:r>
            <a:endParaRPr kumimoji="0" lang="en-US" altLang="ja-JP" sz="2000" dirty="0">
              <a:solidFill>
                <a:srgbClr val="000000"/>
              </a:solidFill>
              <a:cs typeface="メイリオ"/>
              <a:sym typeface="メイリオ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Coursera Machine Learning by Andrew Ng: 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  <a:hlinkClick r:id="rId8"/>
              </a:rPr>
              <a:t>https://www.coursera.org/learn/machine-learning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AWS ML: 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  <a:hlinkClick r:id="rId9"/>
              </a:rPr>
              <a:t>https://aws.amazon.com/machine-learning/</a:t>
            </a:r>
            <a:endParaRPr kumimoji="0" lang="en-US" altLang="ja-JP" sz="2000" dirty="0">
              <a:solidFill>
                <a:srgbClr val="000000"/>
              </a:solidFill>
              <a:cs typeface="メイリオ"/>
              <a:sym typeface="メイリオ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0" lang="en-MN" altLang="ja-JP" sz="2000" dirty="0">
              <a:solidFill>
                <a:srgbClr val="000000"/>
              </a:solidFill>
              <a:cs typeface="メイリオ"/>
              <a:sym typeface="メイリオ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0" lang="en-MN" altLang="ja-JP" sz="2000" dirty="0">
              <a:solidFill>
                <a:srgbClr val="000000"/>
              </a:solidFill>
              <a:cs typeface="メイリオ"/>
              <a:sym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970857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DFCF-43C9-E042-A7E6-D88816865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N" dirty="0"/>
              <a:t>Анхаарал хандуулсанд баярлалаа!</a:t>
            </a:r>
          </a:p>
        </p:txBody>
      </p:sp>
    </p:spTree>
    <p:extLst>
      <p:ext uri="{BB962C8B-B14F-4D97-AF65-F5344CB8AC3E}">
        <p14:creationId xmlns:p14="http://schemas.microsoft.com/office/powerpoint/2010/main" val="159318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27F54-6E04-BC49-821F-EC5D9A002D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Техникийн үг хэллэг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A45FD3-3619-4649-90DD-505AE5E3A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061677"/>
              </p:ext>
            </p:extLst>
          </p:nvPr>
        </p:nvGraphicFramePr>
        <p:xfrm>
          <a:off x="251395" y="1102977"/>
          <a:ext cx="8713218" cy="520634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087704">
                  <a:extLst>
                    <a:ext uri="{9D8B030D-6E8A-4147-A177-3AD203B41FA5}">
                      <a16:colId xmlns:a16="http://schemas.microsoft.com/office/drawing/2014/main" val="3753506808"/>
                    </a:ext>
                  </a:extLst>
                </a:gridCol>
                <a:gridCol w="5625514">
                  <a:extLst>
                    <a:ext uri="{9D8B030D-6E8A-4147-A177-3AD203B41FA5}">
                      <a16:colId xmlns:a16="http://schemas.microsoft.com/office/drawing/2014/main" val="2678508285"/>
                    </a:ext>
                  </a:extLst>
                </a:gridCol>
              </a:tblGrid>
              <a:tr h="446810">
                <a:tc>
                  <a:txBody>
                    <a:bodyPr/>
                    <a:lstStyle/>
                    <a:p>
                      <a:r>
                        <a:rPr lang="en-MN" sz="2200" dirty="0"/>
                        <a:t>Хэллэг</a:t>
                      </a:r>
                    </a:p>
                  </a:txBody>
                  <a:tcPr marL="110172" marR="110172" marT="55086" marB="55086"/>
                </a:tc>
                <a:tc>
                  <a:txBody>
                    <a:bodyPr/>
                    <a:lstStyle/>
                    <a:p>
                      <a:r>
                        <a:rPr lang="en-MN" sz="2200" dirty="0"/>
                        <a:t>Тайлбар</a:t>
                      </a:r>
                    </a:p>
                  </a:txBody>
                  <a:tcPr marL="110172" marR="110172" marT="55086" marB="55086"/>
                </a:tc>
                <a:extLst>
                  <a:ext uri="{0D108BD9-81ED-4DB2-BD59-A6C34878D82A}">
                    <a16:rowId xmlns:a16="http://schemas.microsoft.com/office/drawing/2014/main" val="3956068731"/>
                  </a:ext>
                </a:extLst>
              </a:tr>
              <a:tr h="446810">
                <a:tc>
                  <a:txBody>
                    <a:bodyPr/>
                    <a:lstStyle/>
                    <a:p>
                      <a:r>
                        <a:rPr kumimoji="0" lang="en-MN" altLang="ja-JP" sz="2200" dirty="0">
                          <a:sym typeface="メイリオ"/>
                        </a:rPr>
                        <a:t>data</a:t>
                      </a:r>
                      <a:endParaRPr lang="en-MN" sz="2200" dirty="0"/>
                    </a:p>
                  </a:txBody>
                  <a:tcPr marL="110172" marR="110172" marT="55086" marB="55086"/>
                </a:tc>
                <a:tc>
                  <a:txBody>
                    <a:bodyPr/>
                    <a:lstStyle/>
                    <a:p>
                      <a:r>
                        <a:rPr kumimoji="0" lang="en-MN" altLang="ja-JP" sz="2200" dirty="0">
                          <a:sym typeface="メイリオ"/>
                        </a:rPr>
                        <a:t>өгөгдөл (мэдээлэл биш)</a:t>
                      </a:r>
                      <a:endParaRPr lang="en-MN" sz="2200" dirty="0"/>
                    </a:p>
                  </a:txBody>
                  <a:tcPr marL="110172" marR="110172" marT="55086" marB="55086"/>
                </a:tc>
                <a:extLst>
                  <a:ext uri="{0D108BD9-81ED-4DB2-BD59-A6C34878D82A}">
                    <a16:rowId xmlns:a16="http://schemas.microsoft.com/office/drawing/2014/main" val="3704462622"/>
                  </a:ext>
                </a:extLst>
              </a:tr>
              <a:tr h="446810">
                <a:tc>
                  <a:txBody>
                    <a:bodyPr/>
                    <a:lstStyle/>
                    <a:p>
                      <a:r>
                        <a:rPr kumimoji="0" lang="en-MN" altLang="ja-JP" sz="2200" dirty="0">
                          <a:sym typeface="メイリオ"/>
                        </a:rPr>
                        <a:t>task</a:t>
                      </a:r>
                      <a:endParaRPr lang="en-MN" sz="2200" dirty="0"/>
                    </a:p>
                  </a:txBody>
                  <a:tcPr marL="110172" marR="110172" marT="55086" marB="55086"/>
                </a:tc>
                <a:tc>
                  <a:txBody>
                    <a:bodyPr/>
                    <a:lstStyle/>
                    <a:p>
                      <a:r>
                        <a:rPr kumimoji="0" lang="en-MN" altLang="ja-JP" sz="2200" dirty="0">
                          <a:sym typeface="メイリオ"/>
                        </a:rPr>
                        <a:t>даалгавар</a:t>
                      </a:r>
                      <a:endParaRPr lang="en-MN" sz="2200" dirty="0"/>
                    </a:p>
                  </a:txBody>
                  <a:tcPr marL="110172" marR="110172" marT="55086" marB="55086"/>
                </a:tc>
                <a:extLst>
                  <a:ext uri="{0D108BD9-81ED-4DB2-BD59-A6C34878D82A}">
                    <a16:rowId xmlns:a16="http://schemas.microsoft.com/office/drawing/2014/main" val="2831823735"/>
                  </a:ext>
                </a:extLst>
              </a:tr>
              <a:tr h="778453">
                <a:tc>
                  <a:txBody>
                    <a:bodyPr/>
                    <a:lstStyle/>
                    <a:p>
                      <a:r>
                        <a:rPr kumimoji="0" lang="en-MN" altLang="ja-JP" sz="2200" dirty="0">
                          <a:sym typeface="メイリオ"/>
                        </a:rPr>
                        <a:t>training</a:t>
                      </a:r>
                      <a:endParaRPr lang="en-MN" sz="2200" dirty="0"/>
                    </a:p>
                  </a:txBody>
                  <a:tcPr marL="110172" marR="110172" marT="55086" marB="55086"/>
                </a:tc>
                <a:tc>
                  <a:txBody>
                    <a:bodyPr/>
                    <a:lstStyle/>
                    <a:p>
                      <a:r>
                        <a:rPr kumimoji="0" lang="en-MN" altLang="ja-JP" sz="2200" dirty="0">
                          <a:sym typeface="メイリオ"/>
                        </a:rPr>
                        <a:t>тухайн task-ыг биелүүлэх үйл явц</a:t>
                      </a:r>
                      <a:endParaRPr lang="en-MN" sz="2200" dirty="0"/>
                    </a:p>
                  </a:txBody>
                  <a:tcPr marL="110172" marR="110172" marT="55086" marB="55086"/>
                </a:tc>
                <a:extLst>
                  <a:ext uri="{0D108BD9-81ED-4DB2-BD59-A6C34878D82A}">
                    <a16:rowId xmlns:a16="http://schemas.microsoft.com/office/drawing/2014/main" val="2383856686"/>
                  </a:ext>
                </a:extLst>
              </a:tr>
              <a:tr h="446810">
                <a:tc>
                  <a:txBody>
                    <a:bodyPr/>
                    <a:lstStyle/>
                    <a:p>
                      <a:r>
                        <a:rPr kumimoji="0" lang="en-MN" altLang="ja-JP" sz="2200" dirty="0">
                          <a:sym typeface="メイリオ"/>
                        </a:rPr>
                        <a:t>supervised</a:t>
                      </a:r>
                      <a:endParaRPr lang="en-MN" sz="2200" dirty="0"/>
                    </a:p>
                  </a:txBody>
                  <a:tcPr marL="110172" marR="110172" marT="55086" marB="55086"/>
                </a:tc>
                <a:tc>
                  <a:txBody>
                    <a:bodyPr/>
                    <a:lstStyle/>
                    <a:p>
                      <a:r>
                        <a:rPr kumimoji="0" lang="en-MN" altLang="ja-JP" sz="2200" dirty="0">
                          <a:sym typeface="メイリオ"/>
                        </a:rPr>
                        <a:t>input, output</a:t>
                      </a:r>
                      <a:endParaRPr lang="en-MN" sz="2200" dirty="0"/>
                    </a:p>
                  </a:txBody>
                  <a:tcPr marL="110172" marR="110172" marT="55086" marB="55086"/>
                </a:tc>
                <a:extLst>
                  <a:ext uri="{0D108BD9-81ED-4DB2-BD59-A6C34878D82A}">
                    <a16:rowId xmlns:a16="http://schemas.microsoft.com/office/drawing/2014/main" val="3818158215"/>
                  </a:ext>
                </a:extLst>
              </a:tr>
              <a:tr h="446810">
                <a:tc>
                  <a:txBody>
                    <a:bodyPr/>
                    <a:lstStyle/>
                    <a:p>
                      <a:r>
                        <a:rPr kumimoji="0" lang="en-MN" altLang="ja-JP" sz="2200" dirty="0">
                          <a:sym typeface="メイリオ"/>
                        </a:rPr>
                        <a:t>unsupervised</a:t>
                      </a:r>
                      <a:endParaRPr lang="en-MN" sz="2200" dirty="0"/>
                    </a:p>
                  </a:txBody>
                  <a:tcPr marL="110172" marR="110172" marT="55086" marB="55086"/>
                </a:tc>
                <a:tc>
                  <a:txBody>
                    <a:bodyPr/>
                    <a:lstStyle/>
                    <a:p>
                      <a:r>
                        <a:rPr kumimoji="0" lang="en-MN" altLang="ja-JP" sz="2200" dirty="0">
                          <a:sym typeface="メイリオ"/>
                        </a:rPr>
                        <a:t>input, </a:t>
                      </a:r>
                      <a:r>
                        <a:rPr kumimoji="0" lang="en-MN" altLang="ja-JP" sz="2200" strike="sngStrike" dirty="0">
                          <a:sym typeface="メイリオ"/>
                        </a:rPr>
                        <a:t>output</a:t>
                      </a:r>
                      <a:endParaRPr lang="en-MN" sz="2200" dirty="0"/>
                    </a:p>
                  </a:txBody>
                  <a:tcPr marL="110172" marR="110172" marT="55086" marB="55086"/>
                </a:tc>
                <a:extLst>
                  <a:ext uri="{0D108BD9-81ED-4DB2-BD59-A6C34878D82A}">
                    <a16:rowId xmlns:a16="http://schemas.microsoft.com/office/drawing/2014/main" val="936314489"/>
                  </a:ext>
                </a:extLst>
              </a:tr>
              <a:tr h="753680">
                <a:tc>
                  <a:txBody>
                    <a:bodyPr/>
                    <a:lstStyle/>
                    <a:p>
                      <a:r>
                        <a:rPr kumimoji="0" lang="en-US" altLang="ja-JP" sz="2200" dirty="0">
                          <a:sym typeface="メイリオ"/>
                        </a:rPr>
                        <a:t>Natural Language Processing</a:t>
                      </a:r>
                      <a:endParaRPr lang="en-MN" sz="2200" dirty="0"/>
                    </a:p>
                  </a:txBody>
                  <a:tcPr marL="110172" marR="110172" marT="55086" marB="55086"/>
                </a:tc>
                <a:tc>
                  <a:txBody>
                    <a:bodyPr/>
                    <a:lstStyle/>
                    <a:p>
                      <a:r>
                        <a:rPr lang="en-MN" sz="2200" dirty="0"/>
                        <a:t>Эх хэл дээр тооцоолол</a:t>
                      </a:r>
                    </a:p>
                  </a:txBody>
                  <a:tcPr marL="110172" marR="110172" marT="55086" marB="55086"/>
                </a:tc>
                <a:extLst>
                  <a:ext uri="{0D108BD9-81ED-4DB2-BD59-A6C34878D82A}">
                    <a16:rowId xmlns:a16="http://schemas.microsoft.com/office/drawing/2014/main" val="1818015290"/>
                  </a:ext>
                </a:extLst>
              </a:tr>
              <a:tr h="446810">
                <a:tc>
                  <a:txBody>
                    <a:bodyPr/>
                    <a:lstStyle/>
                    <a:p>
                      <a:r>
                        <a:rPr kumimoji="0" lang="en-MN" altLang="ja-JP" sz="2200" dirty="0">
                          <a:sym typeface="メイリオ"/>
                        </a:rPr>
                        <a:t>loss</a:t>
                      </a:r>
                      <a:endParaRPr lang="en-MN" sz="2200" dirty="0"/>
                    </a:p>
                  </a:txBody>
                  <a:tcPr marL="110172" marR="110172" marT="55086" marB="55086"/>
                </a:tc>
                <a:tc>
                  <a:txBody>
                    <a:bodyPr/>
                    <a:lstStyle/>
                    <a:p>
                      <a:r>
                        <a:rPr lang="en-MN" sz="2200" dirty="0"/>
                        <a:t>Алдаа</a:t>
                      </a:r>
                    </a:p>
                  </a:txBody>
                  <a:tcPr marL="110172" marR="110172" marT="55086" marB="55086"/>
                </a:tc>
                <a:extLst>
                  <a:ext uri="{0D108BD9-81ED-4DB2-BD59-A6C34878D82A}">
                    <a16:rowId xmlns:a16="http://schemas.microsoft.com/office/drawing/2014/main" val="150356822"/>
                  </a:ext>
                </a:extLst>
              </a:tr>
              <a:tr h="390234">
                <a:tc>
                  <a:txBody>
                    <a:bodyPr/>
                    <a:lstStyle/>
                    <a:p>
                      <a:r>
                        <a:rPr kumimoji="0" lang="en-US" altLang="ja-JP" sz="2200" dirty="0">
                          <a:sym typeface="メイリオ"/>
                        </a:rPr>
                        <a:t>gradient</a:t>
                      </a:r>
                      <a:endParaRPr lang="en-MN" sz="2200" dirty="0"/>
                    </a:p>
                  </a:txBody>
                  <a:tcPr marL="110172" marR="110172" marT="55086" marB="55086"/>
                </a:tc>
                <a:tc>
                  <a:txBody>
                    <a:bodyPr/>
                    <a:lstStyle/>
                    <a:p>
                      <a:r>
                        <a:rPr lang="en-MN" sz="2200" dirty="0"/>
                        <a:t>Цэг дээрх тухайн уламжлалын утга</a:t>
                      </a:r>
                    </a:p>
                  </a:txBody>
                  <a:tcPr marL="110172" marR="110172" marT="55086" marB="55086"/>
                </a:tc>
                <a:extLst>
                  <a:ext uri="{0D108BD9-81ED-4DB2-BD59-A6C34878D82A}">
                    <a16:rowId xmlns:a16="http://schemas.microsoft.com/office/drawing/2014/main" val="1155325959"/>
                  </a:ext>
                </a:extLst>
              </a:tr>
              <a:tr h="520846">
                <a:tc>
                  <a:txBody>
                    <a:bodyPr/>
                    <a:lstStyle/>
                    <a:p>
                      <a:r>
                        <a:rPr lang="en-US" sz="2200" dirty="0"/>
                        <a:t>e</a:t>
                      </a:r>
                      <a:r>
                        <a:rPr lang="en-MN" sz="2200" dirty="0"/>
                        <a:t>poch</a:t>
                      </a:r>
                    </a:p>
                  </a:txBody>
                  <a:tcPr marL="110172" marR="110172" marT="55086" marB="55086"/>
                </a:tc>
                <a:tc>
                  <a:txBody>
                    <a:bodyPr/>
                    <a:lstStyle/>
                    <a:p>
                      <a:r>
                        <a:rPr lang="en-MN" sz="2200" dirty="0"/>
                        <a:t>Нийт датагаа бүтэн харах үе</a:t>
                      </a:r>
                    </a:p>
                  </a:txBody>
                  <a:tcPr marL="110172" marR="110172" marT="55086" marB="55086"/>
                </a:tc>
                <a:extLst>
                  <a:ext uri="{0D108BD9-81ED-4DB2-BD59-A6C34878D82A}">
                    <a16:rowId xmlns:a16="http://schemas.microsoft.com/office/drawing/2014/main" val="672726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47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A98FA-773E-714A-BBD7-AB030B6CC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</a:t>
            </a:r>
            <a:r>
              <a:rPr lang="en-MN" sz="2400" dirty="0"/>
              <a:t>Агуулга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F6A82-5502-D943-A77A-6A3BCB962378}"/>
              </a:ext>
            </a:extLst>
          </p:cNvPr>
          <p:cNvSpPr txBox="1"/>
          <p:nvPr/>
        </p:nvSpPr>
        <p:spPr>
          <a:xfrm>
            <a:off x="388971" y="1196752"/>
            <a:ext cx="8366057" cy="4247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Танилцуулга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Техникийн үг хэллэг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 b="1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b="1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b="1" u="sng" dirty="0">
                <a:solidFill>
                  <a:srgbClr val="000000"/>
                </a:solidFill>
                <a:cs typeface="メイリオ"/>
                <a:sym typeface="メイリオ"/>
              </a:rPr>
              <a:t>Хаанаас эхлэх вэ?</a:t>
            </a:r>
            <a:endParaRPr kumimoji="0" lang="ja-JP" altLang="en-US" sz="2000" b="1" u="sng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Машин яг сурдаг уу?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Сургалт гэж юу вэ?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Энгийн сургалтын жишээ (demo)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Хэл боловсруулалт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Хэл боловсруулалт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дээрх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жишээ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(demo)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Хэрэглэгдсэн материалууд</a:t>
            </a:r>
          </a:p>
        </p:txBody>
      </p:sp>
    </p:spTree>
    <p:extLst>
      <p:ext uri="{BB962C8B-B14F-4D97-AF65-F5344CB8AC3E}">
        <p14:creationId xmlns:p14="http://schemas.microsoft.com/office/powerpoint/2010/main" val="2452112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3E7D2F-B62B-3F43-99BA-FF5A9E02BC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Хаанаас эхлэх вэ?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25B2584-35C9-6849-93EB-9DE98CD5EA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8418472"/>
              </p:ext>
            </p:extLst>
          </p:nvPr>
        </p:nvGraphicFramePr>
        <p:xfrm>
          <a:off x="495300" y="947057"/>
          <a:ext cx="5277517" cy="571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1592CAF-2C01-AC4F-A860-C48842D7E6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8841" y="1645354"/>
            <a:ext cx="1944216" cy="1093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EB7A4C-29C5-7C42-BF80-0C376B2308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9481" y="1579694"/>
            <a:ext cx="932435" cy="12244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B60D2D-087F-B44A-8726-586C0970E801}"/>
              </a:ext>
            </a:extLst>
          </p:cNvPr>
          <p:cNvSpPr txBox="1"/>
          <p:nvPr/>
        </p:nvSpPr>
        <p:spPr>
          <a:xfrm>
            <a:off x="495300" y="1244600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Миний хувьд: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FACC6D-801B-E541-8055-11D1708DB5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8841" y="5432273"/>
            <a:ext cx="821324" cy="8213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332096-47C4-264F-A750-63E397013906}"/>
              </a:ext>
            </a:extLst>
          </p:cNvPr>
          <p:cNvSpPr txBox="1"/>
          <p:nvPr/>
        </p:nvSpPr>
        <p:spPr>
          <a:xfrm>
            <a:off x="5796566" y="3933056"/>
            <a:ext cx="2951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ResNet, EfficientNet …</a:t>
            </a:r>
          </a:p>
          <a:p>
            <a:r>
              <a:rPr kumimoji="1" lang="en-MN" sz="1400" dirty="0">
                <a:latin typeface="+mn-ea"/>
                <a:ea typeface="+mn-ea"/>
              </a:rPr>
              <a:t>Transformers, BERT, ALBERT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4CC699-446E-7642-9362-0E210852D4F5}"/>
              </a:ext>
            </a:extLst>
          </p:cNvPr>
          <p:cNvSpPr txBox="1"/>
          <p:nvPr/>
        </p:nvSpPr>
        <p:spPr>
          <a:xfrm>
            <a:off x="5796566" y="3203118"/>
            <a:ext cx="2771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MN" sz="1400" dirty="0">
                <a:latin typeface="+mn-ea"/>
                <a:ea typeface="+mn-ea"/>
              </a:rPr>
              <a:t>Keras, PyTorch, TensorFlow</a:t>
            </a:r>
          </a:p>
          <a:p>
            <a:r>
              <a:rPr lang="en-MN" sz="1400" dirty="0">
                <a:latin typeface="+mn-ea"/>
              </a:rPr>
              <a:t>PyTorch Image, Transformers</a:t>
            </a:r>
            <a:endParaRPr kumimoji="1" lang="en-MN" sz="1400" dirty="0">
              <a:latin typeface="+mn-ea"/>
              <a:ea typeface="+mn-e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5B3583-F56D-4740-80D8-BF3D9DFE86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8841" y="4696898"/>
            <a:ext cx="1433406" cy="65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A98FA-773E-714A-BBD7-AB030B6CC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MN" dirty="0"/>
              <a:t>  </a:t>
            </a:r>
            <a:r>
              <a:rPr lang="en-MN" sz="2400" dirty="0"/>
              <a:t>Агуулга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F6A82-5502-D943-A77A-6A3BCB962378}"/>
              </a:ext>
            </a:extLst>
          </p:cNvPr>
          <p:cNvSpPr txBox="1"/>
          <p:nvPr/>
        </p:nvSpPr>
        <p:spPr>
          <a:xfrm>
            <a:off x="388971" y="1196752"/>
            <a:ext cx="8366057" cy="4247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Танилцуулга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Техникийн үг хэллэг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 b="1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b="1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Хаанаас эхлэх вэ?</a:t>
            </a:r>
            <a:endParaRPr kumimoji="0" lang="ja-JP" altLang="en-US" sz="2000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b="1" u="sng" dirty="0">
                <a:solidFill>
                  <a:srgbClr val="000000"/>
                </a:solidFill>
                <a:cs typeface="メイリオ"/>
                <a:sym typeface="メイリオ"/>
              </a:rPr>
              <a:t>Машин яг сурдаг уу?</a:t>
            </a:r>
            <a:endParaRPr kumimoji="0" lang="ja-JP" altLang="en-US" sz="2000" b="1" u="sng">
              <a:solidFill>
                <a:srgbClr val="000000"/>
              </a:solidFill>
              <a:cs typeface="メイリオ"/>
              <a:sym typeface="メイリオ"/>
            </a:endParaRP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Сургалт гэж юу вэ?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Энгийн сургалтын жишээ (demo)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Хэл боловсруулалт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Хэл боловсруулалт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дээрх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US" altLang="ja-JP" sz="2000" dirty="0" err="1">
                <a:solidFill>
                  <a:srgbClr val="000000"/>
                </a:solidFill>
                <a:cs typeface="メイリオ"/>
                <a:sym typeface="メイリオ"/>
              </a:rPr>
              <a:t>жишээ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(demo)</a:t>
            </a:r>
          </a:p>
          <a:p>
            <a:pPr>
              <a:lnSpc>
                <a:spcPct val="150000"/>
              </a:lnSpc>
            </a:pPr>
            <a:r>
              <a:rPr kumimoji="0" lang="ja-JP" altLang="en-US" sz="2000">
                <a:solidFill>
                  <a:srgbClr val="000000"/>
                </a:solidFill>
                <a:cs typeface="メイリオ"/>
                <a:sym typeface="メイリオ"/>
              </a:rPr>
              <a:t>■</a:t>
            </a:r>
            <a:r>
              <a:rPr kumimoji="0" lang="en-US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 </a:t>
            </a:r>
            <a:r>
              <a:rPr kumimoji="0" lang="en-MN" altLang="ja-JP" sz="2000" dirty="0">
                <a:solidFill>
                  <a:srgbClr val="000000"/>
                </a:solidFill>
                <a:cs typeface="メイリオ"/>
                <a:sym typeface="メイリオ"/>
              </a:rPr>
              <a:t>Хэрэглэгдсэн материалууд</a:t>
            </a:r>
          </a:p>
        </p:txBody>
      </p:sp>
    </p:spTree>
    <p:extLst>
      <p:ext uri="{BB962C8B-B14F-4D97-AF65-F5344CB8AC3E}">
        <p14:creationId xmlns:p14="http://schemas.microsoft.com/office/powerpoint/2010/main" val="57853098"/>
      </p:ext>
    </p:extLst>
  </p:cSld>
  <p:clrMapOvr>
    <a:masterClrMapping/>
  </p:clrMapOvr>
</p:sld>
</file>

<file path=ppt/theme/theme1.xml><?xml version="1.0" encoding="utf-8"?>
<a:theme xmlns:a="http://schemas.openxmlformats.org/drawingml/2006/main" name="テーマ2018">
  <a:themeElements>
    <a:clrScheme name="ユーザー定義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2AF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F4E08"/>
      </a:accent6>
      <a:hlink>
        <a:srgbClr val="0000FF"/>
      </a:hlink>
      <a:folHlink>
        <a:srgbClr val="800080"/>
      </a:folHlink>
    </a:clrScheme>
    <a:fontScheme name="ユーザー定義 1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>
              <a:lumMod val="75000"/>
              <a:lumOff val="25000"/>
            </a:schemeClr>
          </a:solidFill>
        </a:ln>
      </a:spPr>
      <a:bodyPr rtlCol="0" anchor="ctr"/>
      <a:lstStyle>
        <a:defPPr algn="ctr">
          <a:defRPr kumimoji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kumimoji="1" sz="1400" dirty="0" smtClean="0"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テーマ2018" id="{09862179-C0F8-7A41-B868-523847167730}" vid="{8C9EF3D6-C9BE-6A4E-87FC-881E16CEEC5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37BA96C5737947A19B734CB53FFC1D" ma:contentTypeVersion="7" ma:contentTypeDescription="Create a new document." ma:contentTypeScope="" ma:versionID="88535405a03d22e976264a61c9d2f707">
  <xsd:schema xmlns:xsd="http://www.w3.org/2001/XMLSchema" xmlns:xs="http://www.w3.org/2001/XMLSchema" xmlns:p="http://schemas.microsoft.com/office/2006/metadata/properties" xmlns:ns2="f86b3cb4-2e38-4b47-8016-009bd7f784ba" targetNamespace="http://schemas.microsoft.com/office/2006/metadata/properties" ma:root="true" ma:fieldsID="1bef38ac8ad13916b3abf8cff6f9b860" ns2:_="">
    <xsd:import namespace="f86b3cb4-2e38-4b47-8016-009bd7f784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6b3cb4-2e38-4b47-8016-009bd7f784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667BCF-AF1F-44AF-8594-9866B87C58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6b3cb4-2e38-4b47-8016-009bd7f784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CF8176-0123-4D7B-83BF-4CA360436336}">
  <ds:schemaRefs>
    <ds:schemaRef ds:uri="f86b3cb4-2e38-4b47-8016-009bd7f784ba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8A93CD3-92E4-4B40-8114-538DF605239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テーマ2018</Template>
  <TotalTime>18774</TotalTime>
  <Words>2512</Words>
  <Application>Microsoft Macintosh PowerPoint</Application>
  <PresentationFormat>On-screen Show (4:3)</PresentationFormat>
  <Paragraphs>617</Paragraphs>
  <Slides>56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 Unicode MS</vt:lpstr>
      <vt:lpstr>メイリオ</vt:lpstr>
      <vt:lpstr>游ゴシック</vt:lpstr>
      <vt:lpstr>Arial</vt:lpstr>
      <vt:lpstr>Calibri</vt:lpstr>
      <vt:lpstr>テーマ2018</vt:lpstr>
      <vt:lpstr>Машин Сургалт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Анхаарал хандуулсанд баярлалаа!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データアーティスト 株式会社</dc:creator>
  <cp:lastModifiedBy>バヤルツォグト</cp:lastModifiedBy>
  <cp:revision>802</cp:revision>
  <cp:lastPrinted>2018-06-25T05:46:30Z</cp:lastPrinted>
  <dcterms:created xsi:type="dcterms:W3CDTF">2018-06-06T05:28:39Z</dcterms:created>
  <dcterms:modified xsi:type="dcterms:W3CDTF">2020-06-18T13:34:41Z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0x010100DE37BA96C5737947A19B734CB53FFC1D</vt:lpwstr>
  </property>
</Properties>
</file>